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65" r:id="rId7"/>
    <p:sldId id="267" r:id="rId8"/>
    <p:sldId id="264" r:id="rId9"/>
    <p:sldId id="266" r:id="rId10"/>
    <p:sldId id="276" r:id="rId11"/>
    <p:sldId id="277" r:id="rId12"/>
    <p:sldId id="274" r:id="rId13"/>
    <p:sldId id="275" r:id="rId14"/>
    <p:sldId id="278" r:id="rId15"/>
    <p:sldId id="259" r:id="rId16"/>
    <p:sldId id="260" r:id="rId17"/>
    <p:sldId id="261" r:id="rId18"/>
    <p:sldId id="269" r:id="rId19"/>
    <p:sldId id="280" r:id="rId20"/>
    <p:sldId id="262" r:id="rId21"/>
    <p:sldId id="281" r:id="rId22"/>
    <p:sldId id="283" r:id="rId23"/>
    <p:sldId id="282" r:id="rId24"/>
    <p:sldId id="28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FC11B-B5F5-4796-9D0B-A749B26E1C96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F85F8B4-AB73-4198-AB57-3B81D7E2036B}">
      <dgm:prSet/>
      <dgm:spPr/>
      <dgm:t>
        <a:bodyPr/>
        <a:lstStyle/>
        <a:p>
          <a:r>
            <a:rPr lang="hu-HU"/>
            <a:t>Marketing és pr morzsák</a:t>
          </a:r>
          <a:endParaRPr lang="en-US"/>
        </a:p>
      </dgm:t>
    </dgm:pt>
    <dgm:pt modelId="{700CCD05-5300-438A-9B04-3CB93EBD5C6A}" type="parTrans" cxnId="{C6535DEF-2B46-4513-9741-A4ABB9277842}">
      <dgm:prSet/>
      <dgm:spPr/>
      <dgm:t>
        <a:bodyPr/>
        <a:lstStyle/>
        <a:p>
          <a:endParaRPr lang="en-US"/>
        </a:p>
      </dgm:t>
    </dgm:pt>
    <dgm:pt modelId="{E4838C57-6B83-4B86-B67D-99F6FF01EB00}" type="sibTrans" cxnId="{C6535DEF-2B46-4513-9741-A4ABB9277842}">
      <dgm:prSet/>
      <dgm:spPr/>
      <dgm:t>
        <a:bodyPr/>
        <a:lstStyle/>
        <a:p>
          <a:endParaRPr lang="en-US"/>
        </a:p>
      </dgm:t>
    </dgm:pt>
    <dgm:pt modelId="{9885F50D-70E2-4C37-914F-1E015D5B5971}">
      <dgm:prSet/>
      <dgm:spPr/>
      <dgm:t>
        <a:bodyPr/>
        <a:lstStyle/>
        <a:p>
          <a:r>
            <a:rPr lang="hu-HU"/>
            <a:t>Közösségi média</a:t>
          </a:r>
          <a:endParaRPr lang="en-US"/>
        </a:p>
      </dgm:t>
    </dgm:pt>
    <dgm:pt modelId="{EBD56031-93A1-423C-90F7-7FB82923079E}" type="parTrans" cxnId="{98F25B6D-8F12-4FAC-9637-1A3E5D15F8A3}">
      <dgm:prSet/>
      <dgm:spPr/>
      <dgm:t>
        <a:bodyPr/>
        <a:lstStyle/>
        <a:p>
          <a:endParaRPr lang="en-US"/>
        </a:p>
      </dgm:t>
    </dgm:pt>
    <dgm:pt modelId="{FFDF07A4-42C1-43C6-BD30-C66D668C1DE6}" type="sibTrans" cxnId="{98F25B6D-8F12-4FAC-9637-1A3E5D15F8A3}">
      <dgm:prSet/>
      <dgm:spPr/>
      <dgm:t>
        <a:bodyPr/>
        <a:lstStyle/>
        <a:p>
          <a:endParaRPr lang="en-US"/>
        </a:p>
      </dgm:t>
    </dgm:pt>
    <dgm:pt modelId="{A08527D9-CE9A-489C-8BA9-1C61CEEC1478}">
      <dgm:prSet/>
      <dgm:spPr/>
      <dgm:t>
        <a:bodyPr/>
        <a:lstStyle/>
        <a:p>
          <a:r>
            <a:rPr lang="hu-HU"/>
            <a:t>Eszközök </a:t>
          </a:r>
          <a:endParaRPr lang="en-US"/>
        </a:p>
      </dgm:t>
    </dgm:pt>
    <dgm:pt modelId="{9003E4E6-6BBD-40F3-8BB2-813F5F44E646}" type="parTrans" cxnId="{CB5395B8-2BE6-42B0-A24A-E98F672066BB}">
      <dgm:prSet/>
      <dgm:spPr/>
      <dgm:t>
        <a:bodyPr/>
        <a:lstStyle/>
        <a:p>
          <a:endParaRPr lang="en-US"/>
        </a:p>
      </dgm:t>
    </dgm:pt>
    <dgm:pt modelId="{E664F2AE-8436-4C44-9594-0A143324329F}" type="sibTrans" cxnId="{CB5395B8-2BE6-42B0-A24A-E98F672066BB}">
      <dgm:prSet/>
      <dgm:spPr/>
      <dgm:t>
        <a:bodyPr/>
        <a:lstStyle/>
        <a:p>
          <a:endParaRPr lang="en-US"/>
        </a:p>
      </dgm:t>
    </dgm:pt>
    <dgm:pt modelId="{1DD6F163-EE24-4D3F-94DA-01DA4F774AF7}" type="pres">
      <dgm:prSet presAssocID="{D28FC11B-B5F5-4796-9D0B-A749B26E1C96}" presName="Name0" presStyleCnt="0">
        <dgm:presLayoutVars>
          <dgm:dir/>
          <dgm:resizeHandles val="exact"/>
        </dgm:presLayoutVars>
      </dgm:prSet>
      <dgm:spPr/>
    </dgm:pt>
    <dgm:pt modelId="{DBD992A5-F139-4A03-8AEA-E80DC539173D}" type="pres">
      <dgm:prSet presAssocID="{CF85F8B4-AB73-4198-AB57-3B81D7E2036B}" presName="parTxOnly" presStyleLbl="node1" presStyleIdx="0" presStyleCnt="3">
        <dgm:presLayoutVars>
          <dgm:bulletEnabled val="1"/>
        </dgm:presLayoutVars>
      </dgm:prSet>
      <dgm:spPr/>
    </dgm:pt>
    <dgm:pt modelId="{4AFB3529-0531-4ACD-BBB4-1864B95372F7}" type="pres">
      <dgm:prSet presAssocID="{E4838C57-6B83-4B86-B67D-99F6FF01EB00}" presName="parSpace" presStyleCnt="0"/>
      <dgm:spPr/>
    </dgm:pt>
    <dgm:pt modelId="{95B7E6A8-9963-4C62-A1F4-EE1431EE9332}" type="pres">
      <dgm:prSet presAssocID="{9885F50D-70E2-4C37-914F-1E015D5B5971}" presName="parTxOnly" presStyleLbl="node1" presStyleIdx="1" presStyleCnt="3">
        <dgm:presLayoutVars>
          <dgm:bulletEnabled val="1"/>
        </dgm:presLayoutVars>
      </dgm:prSet>
      <dgm:spPr/>
    </dgm:pt>
    <dgm:pt modelId="{045A72FE-5D7F-450B-ADB6-B95E7554D60A}" type="pres">
      <dgm:prSet presAssocID="{FFDF07A4-42C1-43C6-BD30-C66D668C1DE6}" presName="parSpace" presStyleCnt="0"/>
      <dgm:spPr/>
    </dgm:pt>
    <dgm:pt modelId="{10A60D4C-928D-4377-9C6A-D701C977D40D}" type="pres">
      <dgm:prSet presAssocID="{A08527D9-CE9A-489C-8BA9-1C61CEEC1478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CBD6015F-A878-4DDB-9133-84959E9B8F5F}" type="presOf" srcId="{9885F50D-70E2-4C37-914F-1E015D5B5971}" destId="{95B7E6A8-9963-4C62-A1F4-EE1431EE9332}" srcOrd="0" destOrd="0" presId="urn:microsoft.com/office/officeart/2005/8/layout/hChevron3"/>
    <dgm:cxn modelId="{EFE22869-FC3C-46F0-86E4-E9C782C31178}" type="presOf" srcId="{D28FC11B-B5F5-4796-9D0B-A749B26E1C96}" destId="{1DD6F163-EE24-4D3F-94DA-01DA4F774AF7}" srcOrd="0" destOrd="0" presId="urn:microsoft.com/office/officeart/2005/8/layout/hChevron3"/>
    <dgm:cxn modelId="{98F25B6D-8F12-4FAC-9637-1A3E5D15F8A3}" srcId="{D28FC11B-B5F5-4796-9D0B-A749B26E1C96}" destId="{9885F50D-70E2-4C37-914F-1E015D5B5971}" srcOrd="1" destOrd="0" parTransId="{EBD56031-93A1-423C-90F7-7FB82923079E}" sibTransId="{FFDF07A4-42C1-43C6-BD30-C66D668C1DE6}"/>
    <dgm:cxn modelId="{4B7640A7-EF4F-4178-B448-6B6C3F366A81}" type="presOf" srcId="{CF85F8B4-AB73-4198-AB57-3B81D7E2036B}" destId="{DBD992A5-F139-4A03-8AEA-E80DC539173D}" srcOrd="0" destOrd="0" presId="urn:microsoft.com/office/officeart/2005/8/layout/hChevron3"/>
    <dgm:cxn modelId="{CB5395B8-2BE6-42B0-A24A-E98F672066BB}" srcId="{D28FC11B-B5F5-4796-9D0B-A749B26E1C96}" destId="{A08527D9-CE9A-489C-8BA9-1C61CEEC1478}" srcOrd="2" destOrd="0" parTransId="{9003E4E6-6BBD-40F3-8BB2-813F5F44E646}" sibTransId="{E664F2AE-8436-4C44-9594-0A143324329F}"/>
    <dgm:cxn modelId="{8251F9D2-8B53-4CF3-8500-F95DCAEE2178}" type="presOf" srcId="{A08527D9-CE9A-489C-8BA9-1C61CEEC1478}" destId="{10A60D4C-928D-4377-9C6A-D701C977D40D}" srcOrd="0" destOrd="0" presId="urn:microsoft.com/office/officeart/2005/8/layout/hChevron3"/>
    <dgm:cxn modelId="{C6535DEF-2B46-4513-9741-A4ABB9277842}" srcId="{D28FC11B-B5F5-4796-9D0B-A749B26E1C96}" destId="{CF85F8B4-AB73-4198-AB57-3B81D7E2036B}" srcOrd="0" destOrd="0" parTransId="{700CCD05-5300-438A-9B04-3CB93EBD5C6A}" sibTransId="{E4838C57-6B83-4B86-B67D-99F6FF01EB00}"/>
    <dgm:cxn modelId="{DBD75404-14CB-4246-95A8-E9A0CD144705}" type="presParOf" srcId="{1DD6F163-EE24-4D3F-94DA-01DA4F774AF7}" destId="{DBD992A5-F139-4A03-8AEA-E80DC539173D}" srcOrd="0" destOrd="0" presId="urn:microsoft.com/office/officeart/2005/8/layout/hChevron3"/>
    <dgm:cxn modelId="{9DAF9C3C-E3EA-4A6E-8C0B-5C06549FA22F}" type="presParOf" srcId="{1DD6F163-EE24-4D3F-94DA-01DA4F774AF7}" destId="{4AFB3529-0531-4ACD-BBB4-1864B95372F7}" srcOrd="1" destOrd="0" presId="urn:microsoft.com/office/officeart/2005/8/layout/hChevron3"/>
    <dgm:cxn modelId="{894C9498-4E21-402A-9460-A3699DC91F28}" type="presParOf" srcId="{1DD6F163-EE24-4D3F-94DA-01DA4F774AF7}" destId="{95B7E6A8-9963-4C62-A1F4-EE1431EE9332}" srcOrd="2" destOrd="0" presId="urn:microsoft.com/office/officeart/2005/8/layout/hChevron3"/>
    <dgm:cxn modelId="{7674570E-A284-4580-800A-C35AA4252886}" type="presParOf" srcId="{1DD6F163-EE24-4D3F-94DA-01DA4F774AF7}" destId="{045A72FE-5D7F-450B-ADB6-B95E7554D60A}" srcOrd="3" destOrd="0" presId="urn:microsoft.com/office/officeart/2005/8/layout/hChevron3"/>
    <dgm:cxn modelId="{05B0A15D-5048-498D-9B94-02B1C09BA0BA}" type="presParOf" srcId="{1DD6F163-EE24-4D3F-94DA-01DA4F774AF7}" destId="{10A60D4C-928D-4377-9C6A-D701C977D40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75FB18-5536-4C62-BF8A-B29FB2778B5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6BD8011-A9B1-4E8C-8BF2-6557301BDFB6}">
      <dgm:prSet/>
      <dgm:spPr/>
      <dgm:t>
        <a:bodyPr/>
        <a:lstStyle/>
        <a:p>
          <a:r>
            <a:rPr lang="hu-HU"/>
            <a:t>közösségi oldalak</a:t>
          </a:r>
          <a:endParaRPr lang="en-US"/>
        </a:p>
      </dgm:t>
    </dgm:pt>
    <dgm:pt modelId="{FA6E69DA-5280-444A-9F65-17600B2A605D}" type="parTrans" cxnId="{7776CB0C-DAF0-4CB5-A917-8BE9F80B6B1E}">
      <dgm:prSet/>
      <dgm:spPr/>
      <dgm:t>
        <a:bodyPr/>
        <a:lstStyle/>
        <a:p>
          <a:endParaRPr lang="en-US"/>
        </a:p>
      </dgm:t>
    </dgm:pt>
    <dgm:pt modelId="{46B1E971-14FD-408A-88C3-6992524C4C08}" type="sibTrans" cxnId="{7776CB0C-DAF0-4CB5-A917-8BE9F80B6B1E}">
      <dgm:prSet/>
      <dgm:spPr/>
      <dgm:t>
        <a:bodyPr/>
        <a:lstStyle/>
        <a:p>
          <a:endParaRPr lang="en-US"/>
        </a:p>
      </dgm:t>
    </dgm:pt>
    <dgm:pt modelId="{4657AAA7-F30B-49C0-83B5-227B451933D1}">
      <dgm:prSet/>
      <dgm:spPr/>
      <dgm:t>
        <a:bodyPr/>
        <a:lstStyle/>
        <a:p>
          <a:r>
            <a:rPr lang="hu-HU"/>
            <a:t>közösségi terek</a:t>
          </a:r>
          <a:endParaRPr lang="en-US"/>
        </a:p>
      </dgm:t>
    </dgm:pt>
    <dgm:pt modelId="{C77512DE-12DC-44B0-A6A3-6BA725124E4D}" type="parTrans" cxnId="{CE82691D-243C-413F-A190-B1CE81147469}">
      <dgm:prSet/>
      <dgm:spPr/>
      <dgm:t>
        <a:bodyPr/>
        <a:lstStyle/>
        <a:p>
          <a:endParaRPr lang="en-US"/>
        </a:p>
      </dgm:t>
    </dgm:pt>
    <dgm:pt modelId="{CF859B68-C187-4020-9C79-40F0330D15DD}" type="sibTrans" cxnId="{CE82691D-243C-413F-A190-B1CE81147469}">
      <dgm:prSet/>
      <dgm:spPr/>
      <dgm:t>
        <a:bodyPr/>
        <a:lstStyle/>
        <a:p>
          <a:endParaRPr lang="en-US"/>
        </a:p>
      </dgm:t>
    </dgm:pt>
    <dgm:pt modelId="{9C84FC18-E119-4613-9534-5AD32BA91E31}">
      <dgm:prSet/>
      <dgm:spPr/>
      <dgm:t>
        <a:bodyPr/>
        <a:lstStyle/>
        <a:p>
          <a:r>
            <a:rPr lang="hu-HU"/>
            <a:t>blogok, mikroblogok</a:t>
          </a:r>
          <a:endParaRPr lang="en-US"/>
        </a:p>
      </dgm:t>
    </dgm:pt>
    <dgm:pt modelId="{78540B13-45A7-409A-9E0C-A178E0C37EE2}" type="parTrans" cxnId="{DEDD25F4-3E5B-4A64-8695-2A350AD6DC06}">
      <dgm:prSet/>
      <dgm:spPr/>
      <dgm:t>
        <a:bodyPr/>
        <a:lstStyle/>
        <a:p>
          <a:endParaRPr lang="en-US"/>
        </a:p>
      </dgm:t>
    </dgm:pt>
    <dgm:pt modelId="{66FB169D-2C25-4B81-8C69-20F91FBB2316}" type="sibTrans" cxnId="{DEDD25F4-3E5B-4A64-8695-2A350AD6DC06}">
      <dgm:prSet/>
      <dgm:spPr/>
      <dgm:t>
        <a:bodyPr/>
        <a:lstStyle/>
        <a:p>
          <a:endParaRPr lang="en-US"/>
        </a:p>
      </dgm:t>
    </dgm:pt>
    <dgm:pt modelId="{C31FABC1-BC7F-4535-8A32-403D910461CF}">
      <dgm:prSet/>
      <dgm:spPr/>
      <dgm:t>
        <a:bodyPr/>
        <a:lstStyle/>
        <a:p>
          <a:r>
            <a:rPr lang="hu-HU"/>
            <a:t>videó-, kép- és zenemegosztó portálok</a:t>
          </a:r>
          <a:endParaRPr lang="en-US"/>
        </a:p>
      </dgm:t>
    </dgm:pt>
    <dgm:pt modelId="{6B33DC96-DB90-418A-9349-D9427E3DDB18}" type="parTrans" cxnId="{F03AE3F5-2BF8-4131-8975-E5989D62BD00}">
      <dgm:prSet/>
      <dgm:spPr/>
      <dgm:t>
        <a:bodyPr/>
        <a:lstStyle/>
        <a:p>
          <a:endParaRPr lang="en-US"/>
        </a:p>
      </dgm:t>
    </dgm:pt>
    <dgm:pt modelId="{933F7A2F-2503-4F82-A0FD-1C215A78EB6A}" type="sibTrans" cxnId="{F03AE3F5-2BF8-4131-8975-E5989D62BD00}">
      <dgm:prSet/>
      <dgm:spPr/>
      <dgm:t>
        <a:bodyPr/>
        <a:lstStyle/>
        <a:p>
          <a:endParaRPr lang="en-US"/>
        </a:p>
      </dgm:t>
    </dgm:pt>
    <dgm:pt modelId="{C203B7DC-E09C-4A5C-9327-A73675174957}">
      <dgm:prSet/>
      <dgm:spPr/>
      <dgm:t>
        <a:bodyPr/>
        <a:lstStyle/>
        <a:p>
          <a:r>
            <a:rPr lang="hu-HU"/>
            <a:t>internetes fórumok</a:t>
          </a:r>
          <a:endParaRPr lang="en-US"/>
        </a:p>
      </dgm:t>
    </dgm:pt>
    <dgm:pt modelId="{8D21D1B3-5ED6-4E97-8CD7-CECF9E2DFC8F}" type="parTrans" cxnId="{1919714E-CB26-480E-B987-CA9D3263D5DE}">
      <dgm:prSet/>
      <dgm:spPr/>
      <dgm:t>
        <a:bodyPr/>
        <a:lstStyle/>
        <a:p>
          <a:endParaRPr lang="en-US"/>
        </a:p>
      </dgm:t>
    </dgm:pt>
    <dgm:pt modelId="{DF18E5D8-A14B-4FA9-ABDB-D68F877BA5F2}" type="sibTrans" cxnId="{1919714E-CB26-480E-B987-CA9D3263D5DE}">
      <dgm:prSet/>
      <dgm:spPr/>
      <dgm:t>
        <a:bodyPr/>
        <a:lstStyle/>
        <a:p>
          <a:endParaRPr lang="en-US"/>
        </a:p>
      </dgm:t>
    </dgm:pt>
    <dgm:pt modelId="{48109909-4172-401E-9729-D1C9C6EE1AD4}">
      <dgm:prSet/>
      <dgm:spPr/>
      <dgm:t>
        <a:bodyPr/>
        <a:lstStyle/>
        <a:p>
          <a:r>
            <a:rPr lang="hu-HU"/>
            <a:t>podcastok</a:t>
          </a:r>
          <a:endParaRPr lang="en-US"/>
        </a:p>
      </dgm:t>
    </dgm:pt>
    <dgm:pt modelId="{B9368559-FBA0-46EE-A0BF-AFB0C5D5DDC0}" type="parTrans" cxnId="{2D450A58-93D1-4AC2-B8B9-38AE1CCC45AD}">
      <dgm:prSet/>
      <dgm:spPr/>
      <dgm:t>
        <a:bodyPr/>
        <a:lstStyle/>
        <a:p>
          <a:endParaRPr lang="en-US"/>
        </a:p>
      </dgm:t>
    </dgm:pt>
    <dgm:pt modelId="{76065333-EB49-4235-B6C7-DEF63559A2F4}" type="sibTrans" cxnId="{2D450A58-93D1-4AC2-B8B9-38AE1CCC45AD}">
      <dgm:prSet/>
      <dgm:spPr/>
      <dgm:t>
        <a:bodyPr/>
        <a:lstStyle/>
        <a:p>
          <a:endParaRPr lang="en-US"/>
        </a:p>
      </dgm:t>
    </dgm:pt>
    <dgm:pt modelId="{69ED8BD0-5583-4245-8013-7C6481051DD1}">
      <dgm:prSet/>
      <dgm:spPr/>
      <dgm:t>
        <a:bodyPr/>
        <a:lstStyle/>
        <a:p>
          <a:r>
            <a:rPr lang="hu-HU"/>
            <a:t>wikik</a:t>
          </a:r>
          <a:endParaRPr lang="en-US"/>
        </a:p>
      </dgm:t>
    </dgm:pt>
    <dgm:pt modelId="{5090EA18-B3F8-4393-BC6A-84CC9B7CA106}" type="parTrans" cxnId="{231EC6AB-B3E7-455A-A998-DF6B8B6B90FA}">
      <dgm:prSet/>
      <dgm:spPr/>
      <dgm:t>
        <a:bodyPr/>
        <a:lstStyle/>
        <a:p>
          <a:endParaRPr lang="en-US"/>
        </a:p>
      </dgm:t>
    </dgm:pt>
    <dgm:pt modelId="{E5D6DAD9-DB18-48CA-96E7-DB7D9D6AAB7D}" type="sibTrans" cxnId="{231EC6AB-B3E7-455A-A998-DF6B8B6B90FA}">
      <dgm:prSet/>
      <dgm:spPr/>
      <dgm:t>
        <a:bodyPr/>
        <a:lstStyle/>
        <a:p>
          <a:endParaRPr lang="en-US"/>
        </a:p>
      </dgm:t>
    </dgm:pt>
    <dgm:pt modelId="{C9E27BD5-8AA7-47BC-BBA8-47AA3C610C24}">
      <dgm:prSet/>
      <dgm:spPr/>
      <dgm:t>
        <a:bodyPr/>
        <a:lstStyle/>
        <a:p>
          <a:r>
            <a:rPr lang="hu-HU"/>
            <a:t>link adatbázisok</a:t>
          </a:r>
          <a:endParaRPr lang="en-US"/>
        </a:p>
      </dgm:t>
    </dgm:pt>
    <dgm:pt modelId="{BFC43239-708B-48DB-99B1-F3EC89053D34}" type="parTrans" cxnId="{69D5DFA3-95EA-4140-B482-E9357D9221B0}">
      <dgm:prSet/>
      <dgm:spPr/>
      <dgm:t>
        <a:bodyPr/>
        <a:lstStyle/>
        <a:p>
          <a:endParaRPr lang="en-US"/>
        </a:p>
      </dgm:t>
    </dgm:pt>
    <dgm:pt modelId="{9F3E57BB-9463-4B2A-8CCB-33BEBA8BE056}" type="sibTrans" cxnId="{69D5DFA3-95EA-4140-B482-E9357D9221B0}">
      <dgm:prSet/>
      <dgm:spPr/>
      <dgm:t>
        <a:bodyPr/>
        <a:lstStyle/>
        <a:p>
          <a:endParaRPr lang="en-US"/>
        </a:p>
      </dgm:t>
    </dgm:pt>
    <dgm:pt modelId="{9E320FE2-E61D-4C20-802C-91B47D463814}">
      <dgm:prSet/>
      <dgm:spPr/>
      <dgm:t>
        <a:bodyPr/>
        <a:lstStyle/>
        <a:p>
          <a:r>
            <a:rPr lang="hu-HU"/>
            <a:t>hírgyűjtő oldalak</a:t>
          </a:r>
          <a:endParaRPr lang="en-US"/>
        </a:p>
      </dgm:t>
    </dgm:pt>
    <dgm:pt modelId="{E51A7CD3-2634-4BAF-A3A4-5848C74F6C2B}" type="parTrans" cxnId="{9A77F914-4073-41DB-892B-6B9996AC5F0F}">
      <dgm:prSet/>
      <dgm:spPr/>
      <dgm:t>
        <a:bodyPr/>
        <a:lstStyle/>
        <a:p>
          <a:endParaRPr lang="en-US"/>
        </a:p>
      </dgm:t>
    </dgm:pt>
    <dgm:pt modelId="{8BEEF572-E85C-4E55-8E04-389CF9802A88}" type="sibTrans" cxnId="{9A77F914-4073-41DB-892B-6B9996AC5F0F}">
      <dgm:prSet/>
      <dgm:spPr/>
      <dgm:t>
        <a:bodyPr/>
        <a:lstStyle/>
        <a:p>
          <a:endParaRPr lang="en-US"/>
        </a:p>
      </dgm:t>
    </dgm:pt>
    <dgm:pt modelId="{01031964-1FB7-4122-871B-60EBFB45BB19}" type="pres">
      <dgm:prSet presAssocID="{A975FB18-5536-4C62-BF8A-B29FB2778B59}" presName="diagram" presStyleCnt="0">
        <dgm:presLayoutVars>
          <dgm:dir/>
          <dgm:resizeHandles val="exact"/>
        </dgm:presLayoutVars>
      </dgm:prSet>
      <dgm:spPr/>
    </dgm:pt>
    <dgm:pt modelId="{879559FE-6814-4676-B517-F5B1986EDC2E}" type="pres">
      <dgm:prSet presAssocID="{F6BD8011-A9B1-4E8C-8BF2-6557301BDFB6}" presName="node" presStyleLbl="node1" presStyleIdx="0" presStyleCnt="9">
        <dgm:presLayoutVars>
          <dgm:bulletEnabled val="1"/>
        </dgm:presLayoutVars>
      </dgm:prSet>
      <dgm:spPr/>
    </dgm:pt>
    <dgm:pt modelId="{51D02440-2BEF-46F9-89DC-3FC5847841C7}" type="pres">
      <dgm:prSet presAssocID="{46B1E971-14FD-408A-88C3-6992524C4C08}" presName="sibTrans" presStyleCnt="0"/>
      <dgm:spPr/>
    </dgm:pt>
    <dgm:pt modelId="{9C6DC3FF-BECD-46A3-9416-36B2B5F18390}" type="pres">
      <dgm:prSet presAssocID="{4657AAA7-F30B-49C0-83B5-227B451933D1}" presName="node" presStyleLbl="node1" presStyleIdx="1" presStyleCnt="9">
        <dgm:presLayoutVars>
          <dgm:bulletEnabled val="1"/>
        </dgm:presLayoutVars>
      </dgm:prSet>
      <dgm:spPr/>
    </dgm:pt>
    <dgm:pt modelId="{7943CE68-29F1-4CBA-9396-863305D70B3F}" type="pres">
      <dgm:prSet presAssocID="{CF859B68-C187-4020-9C79-40F0330D15DD}" presName="sibTrans" presStyleCnt="0"/>
      <dgm:spPr/>
    </dgm:pt>
    <dgm:pt modelId="{DC656D69-2E82-4BFC-927C-B0ED60975FEA}" type="pres">
      <dgm:prSet presAssocID="{9C84FC18-E119-4613-9534-5AD32BA91E31}" presName="node" presStyleLbl="node1" presStyleIdx="2" presStyleCnt="9">
        <dgm:presLayoutVars>
          <dgm:bulletEnabled val="1"/>
        </dgm:presLayoutVars>
      </dgm:prSet>
      <dgm:spPr/>
    </dgm:pt>
    <dgm:pt modelId="{D39C6D0E-4BBA-499C-BE67-121E1541EF65}" type="pres">
      <dgm:prSet presAssocID="{66FB169D-2C25-4B81-8C69-20F91FBB2316}" presName="sibTrans" presStyleCnt="0"/>
      <dgm:spPr/>
    </dgm:pt>
    <dgm:pt modelId="{D0610C44-60F1-4519-96D1-5952CD2C7CBC}" type="pres">
      <dgm:prSet presAssocID="{C31FABC1-BC7F-4535-8A32-403D910461CF}" presName="node" presStyleLbl="node1" presStyleIdx="3" presStyleCnt="9">
        <dgm:presLayoutVars>
          <dgm:bulletEnabled val="1"/>
        </dgm:presLayoutVars>
      </dgm:prSet>
      <dgm:spPr/>
    </dgm:pt>
    <dgm:pt modelId="{0DB59C18-8983-453E-B63E-91F2AACB9B9B}" type="pres">
      <dgm:prSet presAssocID="{933F7A2F-2503-4F82-A0FD-1C215A78EB6A}" presName="sibTrans" presStyleCnt="0"/>
      <dgm:spPr/>
    </dgm:pt>
    <dgm:pt modelId="{EB914B3E-6AAC-4FD9-B90D-FA6154BCBC51}" type="pres">
      <dgm:prSet presAssocID="{C203B7DC-E09C-4A5C-9327-A73675174957}" presName="node" presStyleLbl="node1" presStyleIdx="4" presStyleCnt="9">
        <dgm:presLayoutVars>
          <dgm:bulletEnabled val="1"/>
        </dgm:presLayoutVars>
      </dgm:prSet>
      <dgm:spPr/>
    </dgm:pt>
    <dgm:pt modelId="{A2A3BAF3-0450-4A2B-8D28-E5716DE637E8}" type="pres">
      <dgm:prSet presAssocID="{DF18E5D8-A14B-4FA9-ABDB-D68F877BA5F2}" presName="sibTrans" presStyleCnt="0"/>
      <dgm:spPr/>
    </dgm:pt>
    <dgm:pt modelId="{DA9EF0BD-E77A-43CC-B86B-5E7F9D079F72}" type="pres">
      <dgm:prSet presAssocID="{48109909-4172-401E-9729-D1C9C6EE1AD4}" presName="node" presStyleLbl="node1" presStyleIdx="5" presStyleCnt="9">
        <dgm:presLayoutVars>
          <dgm:bulletEnabled val="1"/>
        </dgm:presLayoutVars>
      </dgm:prSet>
      <dgm:spPr/>
    </dgm:pt>
    <dgm:pt modelId="{DA8FA925-E561-41EB-9AA4-F764910A07EF}" type="pres">
      <dgm:prSet presAssocID="{76065333-EB49-4235-B6C7-DEF63559A2F4}" presName="sibTrans" presStyleCnt="0"/>
      <dgm:spPr/>
    </dgm:pt>
    <dgm:pt modelId="{636F0118-C397-4238-A1BB-2AB29E78927D}" type="pres">
      <dgm:prSet presAssocID="{69ED8BD0-5583-4245-8013-7C6481051DD1}" presName="node" presStyleLbl="node1" presStyleIdx="6" presStyleCnt="9">
        <dgm:presLayoutVars>
          <dgm:bulletEnabled val="1"/>
        </dgm:presLayoutVars>
      </dgm:prSet>
      <dgm:spPr/>
    </dgm:pt>
    <dgm:pt modelId="{9A6D2300-5655-490D-8182-0DA61449D166}" type="pres">
      <dgm:prSet presAssocID="{E5D6DAD9-DB18-48CA-96E7-DB7D9D6AAB7D}" presName="sibTrans" presStyleCnt="0"/>
      <dgm:spPr/>
    </dgm:pt>
    <dgm:pt modelId="{151F21D4-2353-45C5-8001-37C3ADDA623F}" type="pres">
      <dgm:prSet presAssocID="{C9E27BD5-8AA7-47BC-BBA8-47AA3C610C24}" presName="node" presStyleLbl="node1" presStyleIdx="7" presStyleCnt="9">
        <dgm:presLayoutVars>
          <dgm:bulletEnabled val="1"/>
        </dgm:presLayoutVars>
      </dgm:prSet>
      <dgm:spPr/>
    </dgm:pt>
    <dgm:pt modelId="{B29046AF-20E4-46B1-AC08-D6EC63A4AE34}" type="pres">
      <dgm:prSet presAssocID="{9F3E57BB-9463-4B2A-8CCB-33BEBA8BE056}" presName="sibTrans" presStyleCnt="0"/>
      <dgm:spPr/>
    </dgm:pt>
    <dgm:pt modelId="{BA59DE23-70DD-4AE4-8A6F-5CEF90C6B6CB}" type="pres">
      <dgm:prSet presAssocID="{9E320FE2-E61D-4C20-802C-91B47D463814}" presName="node" presStyleLbl="node1" presStyleIdx="8" presStyleCnt="9">
        <dgm:presLayoutVars>
          <dgm:bulletEnabled val="1"/>
        </dgm:presLayoutVars>
      </dgm:prSet>
      <dgm:spPr/>
    </dgm:pt>
  </dgm:ptLst>
  <dgm:cxnLst>
    <dgm:cxn modelId="{7776CB0C-DAF0-4CB5-A917-8BE9F80B6B1E}" srcId="{A975FB18-5536-4C62-BF8A-B29FB2778B59}" destId="{F6BD8011-A9B1-4E8C-8BF2-6557301BDFB6}" srcOrd="0" destOrd="0" parTransId="{FA6E69DA-5280-444A-9F65-17600B2A605D}" sibTransId="{46B1E971-14FD-408A-88C3-6992524C4C08}"/>
    <dgm:cxn modelId="{7CE9C214-15C4-49A5-BC59-DD9BC2E58DF7}" type="presOf" srcId="{C31FABC1-BC7F-4535-8A32-403D910461CF}" destId="{D0610C44-60F1-4519-96D1-5952CD2C7CBC}" srcOrd="0" destOrd="0" presId="urn:microsoft.com/office/officeart/2005/8/layout/default"/>
    <dgm:cxn modelId="{9A77F914-4073-41DB-892B-6B9996AC5F0F}" srcId="{A975FB18-5536-4C62-BF8A-B29FB2778B59}" destId="{9E320FE2-E61D-4C20-802C-91B47D463814}" srcOrd="8" destOrd="0" parTransId="{E51A7CD3-2634-4BAF-A3A4-5848C74F6C2B}" sibTransId="{8BEEF572-E85C-4E55-8E04-389CF9802A88}"/>
    <dgm:cxn modelId="{CE82691D-243C-413F-A190-B1CE81147469}" srcId="{A975FB18-5536-4C62-BF8A-B29FB2778B59}" destId="{4657AAA7-F30B-49C0-83B5-227B451933D1}" srcOrd="1" destOrd="0" parTransId="{C77512DE-12DC-44B0-A6A3-6BA725124E4D}" sibTransId="{CF859B68-C187-4020-9C79-40F0330D15DD}"/>
    <dgm:cxn modelId="{CC19F925-FD61-4EE8-9CC3-FBA75293800B}" type="presOf" srcId="{F6BD8011-A9B1-4E8C-8BF2-6557301BDFB6}" destId="{879559FE-6814-4676-B517-F5B1986EDC2E}" srcOrd="0" destOrd="0" presId="urn:microsoft.com/office/officeart/2005/8/layout/default"/>
    <dgm:cxn modelId="{1919714E-CB26-480E-B987-CA9D3263D5DE}" srcId="{A975FB18-5536-4C62-BF8A-B29FB2778B59}" destId="{C203B7DC-E09C-4A5C-9327-A73675174957}" srcOrd="4" destOrd="0" parTransId="{8D21D1B3-5ED6-4E97-8CD7-CECF9E2DFC8F}" sibTransId="{DF18E5D8-A14B-4FA9-ABDB-D68F877BA5F2}"/>
    <dgm:cxn modelId="{48051276-4BC0-40A0-9A9E-8E5452235857}" type="presOf" srcId="{69ED8BD0-5583-4245-8013-7C6481051DD1}" destId="{636F0118-C397-4238-A1BB-2AB29E78927D}" srcOrd="0" destOrd="0" presId="urn:microsoft.com/office/officeart/2005/8/layout/default"/>
    <dgm:cxn modelId="{2D450A58-93D1-4AC2-B8B9-38AE1CCC45AD}" srcId="{A975FB18-5536-4C62-BF8A-B29FB2778B59}" destId="{48109909-4172-401E-9729-D1C9C6EE1AD4}" srcOrd="5" destOrd="0" parTransId="{B9368559-FBA0-46EE-A0BF-AFB0C5D5DDC0}" sibTransId="{76065333-EB49-4235-B6C7-DEF63559A2F4}"/>
    <dgm:cxn modelId="{60799F87-037E-4197-BFB3-EFCEC7F6467E}" type="presOf" srcId="{4657AAA7-F30B-49C0-83B5-227B451933D1}" destId="{9C6DC3FF-BECD-46A3-9416-36B2B5F18390}" srcOrd="0" destOrd="0" presId="urn:microsoft.com/office/officeart/2005/8/layout/default"/>
    <dgm:cxn modelId="{69D5DFA3-95EA-4140-B482-E9357D9221B0}" srcId="{A975FB18-5536-4C62-BF8A-B29FB2778B59}" destId="{C9E27BD5-8AA7-47BC-BBA8-47AA3C610C24}" srcOrd="7" destOrd="0" parTransId="{BFC43239-708B-48DB-99B1-F3EC89053D34}" sibTransId="{9F3E57BB-9463-4B2A-8CCB-33BEBA8BE056}"/>
    <dgm:cxn modelId="{231EC6AB-B3E7-455A-A998-DF6B8B6B90FA}" srcId="{A975FB18-5536-4C62-BF8A-B29FB2778B59}" destId="{69ED8BD0-5583-4245-8013-7C6481051DD1}" srcOrd="6" destOrd="0" parTransId="{5090EA18-B3F8-4393-BC6A-84CC9B7CA106}" sibTransId="{E5D6DAD9-DB18-48CA-96E7-DB7D9D6AAB7D}"/>
    <dgm:cxn modelId="{89CBD4B4-2E93-4014-A3FE-023FA30F3135}" type="presOf" srcId="{9C84FC18-E119-4613-9534-5AD32BA91E31}" destId="{DC656D69-2E82-4BFC-927C-B0ED60975FEA}" srcOrd="0" destOrd="0" presId="urn:microsoft.com/office/officeart/2005/8/layout/default"/>
    <dgm:cxn modelId="{904952D7-8920-4497-B147-12C5B1C06E2C}" type="presOf" srcId="{48109909-4172-401E-9729-D1C9C6EE1AD4}" destId="{DA9EF0BD-E77A-43CC-B86B-5E7F9D079F72}" srcOrd="0" destOrd="0" presId="urn:microsoft.com/office/officeart/2005/8/layout/default"/>
    <dgm:cxn modelId="{5FE232DA-F292-4E52-A7C5-22BC374D4EB9}" type="presOf" srcId="{A975FB18-5536-4C62-BF8A-B29FB2778B59}" destId="{01031964-1FB7-4122-871B-60EBFB45BB19}" srcOrd="0" destOrd="0" presId="urn:microsoft.com/office/officeart/2005/8/layout/default"/>
    <dgm:cxn modelId="{5A9E57F3-19F2-42B2-A883-CB700B5406BB}" type="presOf" srcId="{9E320FE2-E61D-4C20-802C-91B47D463814}" destId="{BA59DE23-70DD-4AE4-8A6F-5CEF90C6B6CB}" srcOrd="0" destOrd="0" presId="urn:microsoft.com/office/officeart/2005/8/layout/default"/>
    <dgm:cxn modelId="{DEDD25F4-3E5B-4A64-8695-2A350AD6DC06}" srcId="{A975FB18-5536-4C62-BF8A-B29FB2778B59}" destId="{9C84FC18-E119-4613-9534-5AD32BA91E31}" srcOrd="2" destOrd="0" parTransId="{78540B13-45A7-409A-9E0C-A178E0C37EE2}" sibTransId="{66FB169D-2C25-4B81-8C69-20F91FBB2316}"/>
    <dgm:cxn modelId="{F03AE3F5-2BF8-4131-8975-E5989D62BD00}" srcId="{A975FB18-5536-4C62-BF8A-B29FB2778B59}" destId="{C31FABC1-BC7F-4535-8A32-403D910461CF}" srcOrd="3" destOrd="0" parTransId="{6B33DC96-DB90-418A-9349-D9427E3DDB18}" sibTransId="{933F7A2F-2503-4F82-A0FD-1C215A78EB6A}"/>
    <dgm:cxn modelId="{4BD1F1F7-159C-4AF5-B032-6A829FDFD376}" type="presOf" srcId="{C203B7DC-E09C-4A5C-9327-A73675174957}" destId="{EB914B3E-6AAC-4FD9-B90D-FA6154BCBC51}" srcOrd="0" destOrd="0" presId="urn:microsoft.com/office/officeart/2005/8/layout/default"/>
    <dgm:cxn modelId="{B422E8FF-0AD7-4FEE-A772-D276EA4D517F}" type="presOf" srcId="{C9E27BD5-8AA7-47BC-BBA8-47AA3C610C24}" destId="{151F21D4-2353-45C5-8001-37C3ADDA623F}" srcOrd="0" destOrd="0" presId="urn:microsoft.com/office/officeart/2005/8/layout/default"/>
    <dgm:cxn modelId="{E89C6402-D1B9-4435-A96C-A1629362242C}" type="presParOf" srcId="{01031964-1FB7-4122-871B-60EBFB45BB19}" destId="{879559FE-6814-4676-B517-F5B1986EDC2E}" srcOrd="0" destOrd="0" presId="urn:microsoft.com/office/officeart/2005/8/layout/default"/>
    <dgm:cxn modelId="{A14575AB-84FC-4086-A2B9-68CD6C6F7BF9}" type="presParOf" srcId="{01031964-1FB7-4122-871B-60EBFB45BB19}" destId="{51D02440-2BEF-46F9-89DC-3FC5847841C7}" srcOrd="1" destOrd="0" presId="urn:microsoft.com/office/officeart/2005/8/layout/default"/>
    <dgm:cxn modelId="{FC80EF2D-4F32-4BD4-B3F8-2A0EC055FD33}" type="presParOf" srcId="{01031964-1FB7-4122-871B-60EBFB45BB19}" destId="{9C6DC3FF-BECD-46A3-9416-36B2B5F18390}" srcOrd="2" destOrd="0" presId="urn:microsoft.com/office/officeart/2005/8/layout/default"/>
    <dgm:cxn modelId="{E648533A-570D-40C6-9F75-E84FAC13DF0D}" type="presParOf" srcId="{01031964-1FB7-4122-871B-60EBFB45BB19}" destId="{7943CE68-29F1-4CBA-9396-863305D70B3F}" srcOrd="3" destOrd="0" presId="urn:microsoft.com/office/officeart/2005/8/layout/default"/>
    <dgm:cxn modelId="{B71F2E3E-5851-4D57-9047-0515FFA76803}" type="presParOf" srcId="{01031964-1FB7-4122-871B-60EBFB45BB19}" destId="{DC656D69-2E82-4BFC-927C-B0ED60975FEA}" srcOrd="4" destOrd="0" presId="urn:microsoft.com/office/officeart/2005/8/layout/default"/>
    <dgm:cxn modelId="{B544B72A-AD51-44E8-8FDF-036FDB444DBB}" type="presParOf" srcId="{01031964-1FB7-4122-871B-60EBFB45BB19}" destId="{D39C6D0E-4BBA-499C-BE67-121E1541EF65}" srcOrd="5" destOrd="0" presId="urn:microsoft.com/office/officeart/2005/8/layout/default"/>
    <dgm:cxn modelId="{2B219306-BEC7-4D72-BA17-38C2637C3AB4}" type="presParOf" srcId="{01031964-1FB7-4122-871B-60EBFB45BB19}" destId="{D0610C44-60F1-4519-96D1-5952CD2C7CBC}" srcOrd="6" destOrd="0" presId="urn:microsoft.com/office/officeart/2005/8/layout/default"/>
    <dgm:cxn modelId="{7F1BB0FF-C209-4379-8D63-DE4EB7DE32A6}" type="presParOf" srcId="{01031964-1FB7-4122-871B-60EBFB45BB19}" destId="{0DB59C18-8983-453E-B63E-91F2AACB9B9B}" srcOrd="7" destOrd="0" presId="urn:microsoft.com/office/officeart/2005/8/layout/default"/>
    <dgm:cxn modelId="{0CF8E715-62F5-47F7-A3D0-EA5631A8E7D9}" type="presParOf" srcId="{01031964-1FB7-4122-871B-60EBFB45BB19}" destId="{EB914B3E-6AAC-4FD9-B90D-FA6154BCBC51}" srcOrd="8" destOrd="0" presId="urn:microsoft.com/office/officeart/2005/8/layout/default"/>
    <dgm:cxn modelId="{08C15864-290B-4599-96D6-5BEBD1AB53CA}" type="presParOf" srcId="{01031964-1FB7-4122-871B-60EBFB45BB19}" destId="{A2A3BAF3-0450-4A2B-8D28-E5716DE637E8}" srcOrd="9" destOrd="0" presId="urn:microsoft.com/office/officeart/2005/8/layout/default"/>
    <dgm:cxn modelId="{52DA787D-D7D2-4646-A931-8B7D6FEAA931}" type="presParOf" srcId="{01031964-1FB7-4122-871B-60EBFB45BB19}" destId="{DA9EF0BD-E77A-43CC-B86B-5E7F9D079F72}" srcOrd="10" destOrd="0" presId="urn:microsoft.com/office/officeart/2005/8/layout/default"/>
    <dgm:cxn modelId="{33DB6F15-677A-4C78-BB10-F579075BBAFB}" type="presParOf" srcId="{01031964-1FB7-4122-871B-60EBFB45BB19}" destId="{DA8FA925-E561-41EB-9AA4-F764910A07EF}" srcOrd="11" destOrd="0" presId="urn:microsoft.com/office/officeart/2005/8/layout/default"/>
    <dgm:cxn modelId="{6492B0B9-5C6A-40B8-A8EF-06B2E0AAFC9E}" type="presParOf" srcId="{01031964-1FB7-4122-871B-60EBFB45BB19}" destId="{636F0118-C397-4238-A1BB-2AB29E78927D}" srcOrd="12" destOrd="0" presId="urn:microsoft.com/office/officeart/2005/8/layout/default"/>
    <dgm:cxn modelId="{1AC14B0E-9F24-4355-9640-D96499D4593B}" type="presParOf" srcId="{01031964-1FB7-4122-871B-60EBFB45BB19}" destId="{9A6D2300-5655-490D-8182-0DA61449D166}" srcOrd="13" destOrd="0" presId="urn:microsoft.com/office/officeart/2005/8/layout/default"/>
    <dgm:cxn modelId="{83CC4D25-CC5D-40A5-80A3-B5E86F4229B3}" type="presParOf" srcId="{01031964-1FB7-4122-871B-60EBFB45BB19}" destId="{151F21D4-2353-45C5-8001-37C3ADDA623F}" srcOrd="14" destOrd="0" presId="urn:microsoft.com/office/officeart/2005/8/layout/default"/>
    <dgm:cxn modelId="{84625FF9-37BF-4115-B3EC-313766D7F33D}" type="presParOf" srcId="{01031964-1FB7-4122-871B-60EBFB45BB19}" destId="{B29046AF-20E4-46B1-AC08-D6EC63A4AE34}" srcOrd="15" destOrd="0" presId="urn:microsoft.com/office/officeart/2005/8/layout/default"/>
    <dgm:cxn modelId="{2866EF29-4E75-4EF3-9841-09EEC79C5890}" type="presParOf" srcId="{01031964-1FB7-4122-871B-60EBFB45BB19}" destId="{BA59DE23-70DD-4AE4-8A6F-5CEF90C6B6C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83DF4A-DF3E-4671-B46C-3A460FE9527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AECC690-B454-4A64-8370-2CD2D68A65E0}">
      <dgm:prSet/>
      <dgm:spPr/>
      <dgm:t>
        <a:bodyPr/>
        <a:lstStyle/>
        <a:p>
          <a:r>
            <a:rPr lang="hu-HU"/>
            <a:t>Facebook</a:t>
          </a:r>
          <a:endParaRPr lang="en-US"/>
        </a:p>
      </dgm:t>
    </dgm:pt>
    <dgm:pt modelId="{98104825-09B7-4432-8462-31358729DFC2}" type="parTrans" cxnId="{83174C3E-8D03-4CB1-8A62-F35A125D124B}">
      <dgm:prSet/>
      <dgm:spPr/>
      <dgm:t>
        <a:bodyPr/>
        <a:lstStyle/>
        <a:p>
          <a:endParaRPr lang="en-US"/>
        </a:p>
      </dgm:t>
    </dgm:pt>
    <dgm:pt modelId="{5B71ECCB-59A9-4213-833B-65B7378E1570}" type="sibTrans" cxnId="{83174C3E-8D03-4CB1-8A62-F35A125D124B}">
      <dgm:prSet/>
      <dgm:spPr/>
      <dgm:t>
        <a:bodyPr/>
        <a:lstStyle/>
        <a:p>
          <a:endParaRPr lang="en-US"/>
        </a:p>
      </dgm:t>
    </dgm:pt>
    <dgm:pt modelId="{4FF5B1D9-256A-47C3-ADF6-03A0F340A799}">
      <dgm:prSet/>
      <dgm:spPr/>
      <dgm:t>
        <a:bodyPr/>
        <a:lstStyle/>
        <a:p>
          <a:r>
            <a:rPr lang="hu-HU"/>
            <a:t>Instagram</a:t>
          </a:r>
          <a:endParaRPr lang="en-US"/>
        </a:p>
      </dgm:t>
    </dgm:pt>
    <dgm:pt modelId="{28C23F8E-FAC8-45F5-8131-6B0749D1BA86}" type="parTrans" cxnId="{A88C106D-0056-4A1A-88B0-03631AD52E8F}">
      <dgm:prSet/>
      <dgm:spPr/>
      <dgm:t>
        <a:bodyPr/>
        <a:lstStyle/>
        <a:p>
          <a:endParaRPr lang="en-US"/>
        </a:p>
      </dgm:t>
    </dgm:pt>
    <dgm:pt modelId="{DE734C8E-0DB5-4F5D-A28B-9A0990E403BF}" type="sibTrans" cxnId="{A88C106D-0056-4A1A-88B0-03631AD52E8F}">
      <dgm:prSet/>
      <dgm:spPr/>
      <dgm:t>
        <a:bodyPr/>
        <a:lstStyle/>
        <a:p>
          <a:endParaRPr lang="en-US"/>
        </a:p>
      </dgm:t>
    </dgm:pt>
    <dgm:pt modelId="{47C6E83B-4E31-4186-A0B7-A81747A310D9}">
      <dgm:prSet/>
      <dgm:spPr/>
      <dgm:t>
        <a:bodyPr/>
        <a:lstStyle/>
        <a:p>
          <a:r>
            <a:rPr lang="hu-HU"/>
            <a:t>YouTube</a:t>
          </a:r>
          <a:endParaRPr lang="en-US"/>
        </a:p>
      </dgm:t>
    </dgm:pt>
    <dgm:pt modelId="{D269606C-B317-4F60-8CC1-C8E0EBF75E2A}" type="parTrans" cxnId="{78773078-D0CA-48FE-ABCA-53FD0F6E255C}">
      <dgm:prSet/>
      <dgm:spPr/>
      <dgm:t>
        <a:bodyPr/>
        <a:lstStyle/>
        <a:p>
          <a:endParaRPr lang="en-US"/>
        </a:p>
      </dgm:t>
    </dgm:pt>
    <dgm:pt modelId="{955F4147-8389-49BB-8D94-A164E82008F3}" type="sibTrans" cxnId="{78773078-D0CA-48FE-ABCA-53FD0F6E255C}">
      <dgm:prSet/>
      <dgm:spPr/>
      <dgm:t>
        <a:bodyPr/>
        <a:lstStyle/>
        <a:p>
          <a:endParaRPr lang="en-US"/>
        </a:p>
      </dgm:t>
    </dgm:pt>
    <dgm:pt modelId="{868FC4BE-975B-45FC-97AE-29C9C6EDB526}">
      <dgm:prSet/>
      <dgm:spPr/>
      <dgm:t>
        <a:bodyPr/>
        <a:lstStyle/>
        <a:p>
          <a:r>
            <a:rPr lang="hu-HU"/>
            <a:t>Twitter</a:t>
          </a:r>
          <a:endParaRPr lang="en-US"/>
        </a:p>
      </dgm:t>
    </dgm:pt>
    <dgm:pt modelId="{7F4B2074-2319-4013-85D0-17D07E09F38A}" type="parTrans" cxnId="{F7F739FE-6042-44D9-AD2E-D26323B0FA28}">
      <dgm:prSet/>
      <dgm:spPr/>
      <dgm:t>
        <a:bodyPr/>
        <a:lstStyle/>
        <a:p>
          <a:endParaRPr lang="en-US"/>
        </a:p>
      </dgm:t>
    </dgm:pt>
    <dgm:pt modelId="{70BBB567-310F-400F-9957-4B10C64312A9}" type="sibTrans" cxnId="{F7F739FE-6042-44D9-AD2E-D26323B0FA28}">
      <dgm:prSet/>
      <dgm:spPr/>
      <dgm:t>
        <a:bodyPr/>
        <a:lstStyle/>
        <a:p>
          <a:endParaRPr lang="en-US"/>
        </a:p>
      </dgm:t>
    </dgm:pt>
    <dgm:pt modelId="{574AA35A-FD23-4858-9DA9-E8AF234476BC}">
      <dgm:prSet/>
      <dgm:spPr/>
      <dgm:t>
        <a:bodyPr/>
        <a:lstStyle/>
        <a:p>
          <a:r>
            <a:rPr lang="hu-HU"/>
            <a:t>Snapchat</a:t>
          </a:r>
          <a:endParaRPr lang="en-US"/>
        </a:p>
      </dgm:t>
    </dgm:pt>
    <dgm:pt modelId="{C671B16B-F01E-487B-94F6-3FA5D2F777B1}" type="parTrans" cxnId="{71839665-A999-40A0-999B-C056420C2D6C}">
      <dgm:prSet/>
      <dgm:spPr/>
      <dgm:t>
        <a:bodyPr/>
        <a:lstStyle/>
        <a:p>
          <a:endParaRPr lang="en-US"/>
        </a:p>
      </dgm:t>
    </dgm:pt>
    <dgm:pt modelId="{3AFEF9E5-94D4-4891-8037-DC2400411B4F}" type="sibTrans" cxnId="{71839665-A999-40A0-999B-C056420C2D6C}">
      <dgm:prSet/>
      <dgm:spPr/>
      <dgm:t>
        <a:bodyPr/>
        <a:lstStyle/>
        <a:p>
          <a:endParaRPr lang="en-US"/>
        </a:p>
      </dgm:t>
    </dgm:pt>
    <dgm:pt modelId="{DFA6116D-AC3F-46B3-827D-CEE916B952E0}">
      <dgm:prSet/>
      <dgm:spPr/>
      <dgm:t>
        <a:bodyPr/>
        <a:lstStyle/>
        <a:p>
          <a:r>
            <a:rPr lang="hu-HU"/>
            <a:t>Tumblr</a:t>
          </a:r>
          <a:endParaRPr lang="en-US"/>
        </a:p>
      </dgm:t>
    </dgm:pt>
    <dgm:pt modelId="{EA64D26A-FE24-4C6F-9EB1-883EB54CA6F6}" type="parTrans" cxnId="{68CC84C6-DD06-45BE-8A40-68BD1ADE965A}">
      <dgm:prSet/>
      <dgm:spPr/>
      <dgm:t>
        <a:bodyPr/>
        <a:lstStyle/>
        <a:p>
          <a:endParaRPr lang="en-US"/>
        </a:p>
      </dgm:t>
    </dgm:pt>
    <dgm:pt modelId="{9BC1EB8D-EB05-42AD-8E4D-3E1D4E67066C}" type="sibTrans" cxnId="{68CC84C6-DD06-45BE-8A40-68BD1ADE965A}">
      <dgm:prSet/>
      <dgm:spPr/>
      <dgm:t>
        <a:bodyPr/>
        <a:lstStyle/>
        <a:p>
          <a:endParaRPr lang="en-US"/>
        </a:p>
      </dgm:t>
    </dgm:pt>
    <dgm:pt modelId="{048B5C39-01AD-40DA-BB95-E1DD717F9A4F}">
      <dgm:prSet/>
      <dgm:spPr/>
      <dgm:t>
        <a:bodyPr/>
        <a:lstStyle/>
        <a:p>
          <a:r>
            <a:rPr lang="hu-HU"/>
            <a:t>Pinterest</a:t>
          </a:r>
          <a:endParaRPr lang="en-US"/>
        </a:p>
      </dgm:t>
    </dgm:pt>
    <dgm:pt modelId="{D4973042-E849-4E7F-9E73-CDFD2077F138}" type="parTrans" cxnId="{C3E9E2FA-90A8-422A-A98D-B46FE7737823}">
      <dgm:prSet/>
      <dgm:spPr/>
      <dgm:t>
        <a:bodyPr/>
        <a:lstStyle/>
        <a:p>
          <a:endParaRPr lang="en-US"/>
        </a:p>
      </dgm:t>
    </dgm:pt>
    <dgm:pt modelId="{7E34AAF7-E609-46B8-9769-D0B37953E641}" type="sibTrans" cxnId="{C3E9E2FA-90A8-422A-A98D-B46FE7737823}">
      <dgm:prSet/>
      <dgm:spPr/>
      <dgm:t>
        <a:bodyPr/>
        <a:lstStyle/>
        <a:p>
          <a:endParaRPr lang="en-US"/>
        </a:p>
      </dgm:t>
    </dgm:pt>
    <dgm:pt modelId="{7D84790F-25E7-46E1-BA58-44C74BDC9C26}">
      <dgm:prSet/>
      <dgm:spPr/>
      <dgm:t>
        <a:bodyPr/>
        <a:lstStyle/>
        <a:p>
          <a:r>
            <a:rPr lang="hu-HU"/>
            <a:t>Moly.hu</a:t>
          </a:r>
          <a:endParaRPr lang="en-US"/>
        </a:p>
      </dgm:t>
    </dgm:pt>
    <dgm:pt modelId="{782AA270-9B3B-48B5-99C7-701559F82EA5}" type="parTrans" cxnId="{056701BF-F3E1-4749-8E61-247AAF138460}">
      <dgm:prSet/>
      <dgm:spPr/>
      <dgm:t>
        <a:bodyPr/>
        <a:lstStyle/>
        <a:p>
          <a:endParaRPr lang="en-US"/>
        </a:p>
      </dgm:t>
    </dgm:pt>
    <dgm:pt modelId="{1BB027F5-865A-42E8-AB1F-CC5E8BDDFA40}" type="sibTrans" cxnId="{056701BF-F3E1-4749-8E61-247AAF138460}">
      <dgm:prSet/>
      <dgm:spPr/>
      <dgm:t>
        <a:bodyPr/>
        <a:lstStyle/>
        <a:p>
          <a:endParaRPr lang="en-US"/>
        </a:p>
      </dgm:t>
    </dgm:pt>
    <dgm:pt modelId="{C9FACC0A-6B8B-4331-A12F-B4455AA79BC1}">
      <dgm:prSet/>
      <dgm:spPr/>
      <dgm:t>
        <a:bodyPr/>
        <a:lstStyle/>
        <a:p>
          <a:r>
            <a:rPr lang="hu-HU"/>
            <a:t>…</a:t>
          </a:r>
          <a:endParaRPr lang="en-US"/>
        </a:p>
      </dgm:t>
    </dgm:pt>
    <dgm:pt modelId="{8F8D0EBE-C4EF-40C9-95C8-D73454D47ECF}" type="parTrans" cxnId="{3F639891-9583-48AE-9629-E9CA26CEC0CD}">
      <dgm:prSet/>
      <dgm:spPr/>
      <dgm:t>
        <a:bodyPr/>
        <a:lstStyle/>
        <a:p>
          <a:endParaRPr lang="en-US"/>
        </a:p>
      </dgm:t>
    </dgm:pt>
    <dgm:pt modelId="{DF470C94-78E8-42B2-882B-DE24F9BBD385}" type="sibTrans" cxnId="{3F639891-9583-48AE-9629-E9CA26CEC0CD}">
      <dgm:prSet/>
      <dgm:spPr/>
      <dgm:t>
        <a:bodyPr/>
        <a:lstStyle/>
        <a:p>
          <a:endParaRPr lang="en-US"/>
        </a:p>
      </dgm:t>
    </dgm:pt>
    <dgm:pt modelId="{BCA578C8-1F7E-4D4F-9F46-B36DBC8826B1}" type="pres">
      <dgm:prSet presAssocID="{D883DF4A-DF3E-4671-B46C-3A460FE95273}" presName="diagram" presStyleCnt="0">
        <dgm:presLayoutVars>
          <dgm:dir/>
          <dgm:resizeHandles val="exact"/>
        </dgm:presLayoutVars>
      </dgm:prSet>
      <dgm:spPr/>
    </dgm:pt>
    <dgm:pt modelId="{38FC4D92-52AC-441E-BBCA-297A96658487}" type="pres">
      <dgm:prSet presAssocID="{AAECC690-B454-4A64-8370-2CD2D68A65E0}" presName="node" presStyleLbl="node1" presStyleIdx="0" presStyleCnt="9">
        <dgm:presLayoutVars>
          <dgm:bulletEnabled val="1"/>
        </dgm:presLayoutVars>
      </dgm:prSet>
      <dgm:spPr/>
    </dgm:pt>
    <dgm:pt modelId="{4F86E7BA-BD6B-4859-A03C-0767116FB29C}" type="pres">
      <dgm:prSet presAssocID="{5B71ECCB-59A9-4213-833B-65B7378E1570}" presName="sibTrans" presStyleCnt="0"/>
      <dgm:spPr/>
    </dgm:pt>
    <dgm:pt modelId="{2FD841E8-E23D-4CB4-AEA3-068CD58CD07D}" type="pres">
      <dgm:prSet presAssocID="{4FF5B1D9-256A-47C3-ADF6-03A0F340A799}" presName="node" presStyleLbl="node1" presStyleIdx="1" presStyleCnt="9">
        <dgm:presLayoutVars>
          <dgm:bulletEnabled val="1"/>
        </dgm:presLayoutVars>
      </dgm:prSet>
      <dgm:spPr/>
    </dgm:pt>
    <dgm:pt modelId="{F9E9BCB9-B5E1-4733-84C0-ACCA0FE77A6F}" type="pres">
      <dgm:prSet presAssocID="{DE734C8E-0DB5-4F5D-A28B-9A0990E403BF}" presName="sibTrans" presStyleCnt="0"/>
      <dgm:spPr/>
    </dgm:pt>
    <dgm:pt modelId="{416B255D-EBBC-4ED0-A951-1710909A792A}" type="pres">
      <dgm:prSet presAssocID="{47C6E83B-4E31-4186-A0B7-A81747A310D9}" presName="node" presStyleLbl="node1" presStyleIdx="2" presStyleCnt="9">
        <dgm:presLayoutVars>
          <dgm:bulletEnabled val="1"/>
        </dgm:presLayoutVars>
      </dgm:prSet>
      <dgm:spPr/>
    </dgm:pt>
    <dgm:pt modelId="{B87C5B12-D48A-45CE-94DC-64458243436B}" type="pres">
      <dgm:prSet presAssocID="{955F4147-8389-49BB-8D94-A164E82008F3}" presName="sibTrans" presStyleCnt="0"/>
      <dgm:spPr/>
    </dgm:pt>
    <dgm:pt modelId="{5BFB4D8A-6299-4E3B-A875-9CF32A24C997}" type="pres">
      <dgm:prSet presAssocID="{868FC4BE-975B-45FC-97AE-29C9C6EDB526}" presName="node" presStyleLbl="node1" presStyleIdx="3" presStyleCnt="9">
        <dgm:presLayoutVars>
          <dgm:bulletEnabled val="1"/>
        </dgm:presLayoutVars>
      </dgm:prSet>
      <dgm:spPr/>
    </dgm:pt>
    <dgm:pt modelId="{AA686DFD-B345-441A-8BB4-0FA8F63DC563}" type="pres">
      <dgm:prSet presAssocID="{70BBB567-310F-400F-9957-4B10C64312A9}" presName="sibTrans" presStyleCnt="0"/>
      <dgm:spPr/>
    </dgm:pt>
    <dgm:pt modelId="{DEB1EEBA-62CF-490C-B58D-DA6EB94DF393}" type="pres">
      <dgm:prSet presAssocID="{574AA35A-FD23-4858-9DA9-E8AF234476BC}" presName="node" presStyleLbl="node1" presStyleIdx="4" presStyleCnt="9">
        <dgm:presLayoutVars>
          <dgm:bulletEnabled val="1"/>
        </dgm:presLayoutVars>
      </dgm:prSet>
      <dgm:spPr/>
    </dgm:pt>
    <dgm:pt modelId="{6DE1F270-14BE-4664-8115-11C9A3216EC9}" type="pres">
      <dgm:prSet presAssocID="{3AFEF9E5-94D4-4891-8037-DC2400411B4F}" presName="sibTrans" presStyleCnt="0"/>
      <dgm:spPr/>
    </dgm:pt>
    <dgm:pt modelId="{AE389601-E3F3-4685-97DF-A4A74BB65D0E}" type="pres">
      <dgm:prSet presAssocID="{DFA6116D-AC3F-46B3-827D-CEE916B952E0}" presName="node" presStyleLbl="node1" presStyleIdx="5" presStyleCnt="9">
        <dgm:presLayoutVars>
          <dgm:bulletEnabled val="1"/>
        </dgm:presLayoutVars>
      </dgm:prSet>
      <dgm:spPr/>
    </dgm:pt>
    <dgm:pt modelId="{F0E83781-237A-4AA6-96F4-6EE7DE1E4127}" type="pres">
      <dgm:prSet presAssocID="{9BC1EB8D-EB05-42AD-8E4D-3E1D4E67066C}" presName="sibTrans" presStyleCnt="0"/>
      <dgm:spPr/>
    </dgm:pt>
    <dgm:pt modelId="{E0F9F870-68BF-44D5-A3D2-AD96EEFE9E58}" type="pres">
      <dgm:prSet presAssocID="{048B5C39-01AD-40DA-BB95-E1DD717F9A4F}" presName="node" presStyleLbl="node1" presStyleIdx="6" presStyleCnt="9">
        <dgm:presLayoutVars>
          <dgm:bulletEnabled val="1"/>
        </dgm:presLayoutVars>
      </dgm:prSet>
      <dgm:spPr/>
    </dgm:pt>
    <dgm:pt modelId="{A8AD780A-A897-4726-B83A-B0B6F22897D8}" type="pres">
      <dgm:prSet presAssocID="{7E34AAF7-E609-46B8-9769-D0B37953E641}" presName="sibTrans" presStyleCnt="0"/>
      <dgm:spPr/>
    </dgm:pt>
    <dgm:pt modelId="{A5F2C382-0011-47CC-BF0A-9BD40148848A}" type="pres">
      <dgm:prSet presAssocID="{7D84790F-25E7-46E1-BA58-44C74BDC9C26}" presName="node" presStyleLbl="node1" presStyleIdx="7" presStyleCnt="9">
        <dgm:presLayoutVars>
          <dgm:bulletEnabled val="1"/>
        </dgm:presLayoutVars>
      </dgm:prSet>
      <dgm:spPr/>
    </dgm:pt>
    <dgm:pt modelId="{3B6F0017-4DD2-47F2-8E3C-2BD65FD6F764}" type="pres">
      <dgm:prSet presAssocID="{1BB027F5-865A-42E8-AB1F-CC5E8BDDFA40}" presName="sibTrans" presStyleCnt="0"/>
      <dgm:spPr/>
    </dgm:pt>
    <dgm:pt modelId="{67193FB7-A6CE-41BC-8CA1-23B9B8352FA9}" type="pres">
      <dgm:prSet presAssocID="{C9FACC0A-6B8B-4331-A12F-B4455AA79BC1}" presName="node" presStyleLbl="node1" presStyleIdx="8" presStyleCnt="9">
        <dgm:presLayoutVars>
          <dgm:bulletEnabled val="1"/>
        </dgm:presLayoutVars>
      </dgm:prSet>
      <dgm:spPr/>
    </dgm:pt>
  </dgm:ptLst>
  <dgm:cxnLst>
    <dgm:cxn modelId="{33C5E02A-31AF-455A-ABF1-FE5E9A3B1999}" type="presOf" srcId="{868FC4BE-975B-45FC-97AE-29C9C6EDB526}" destId="{5BFB4D8A-6299-4E3B-A875-9CF32A24C997}" srcOrd="0" destOrd="0" presId="urn:microsoft.com/office/officeart/2005/8/layout/default"/>
    <dgm:cxn modelId="{FA779A32-5C90-4EF4-95A4-2D541C27940E}" type="presOf" srcId="{574AA35A-FD23-4858-9DA9-E8AF234476BC}" destId="{DEB1EEBA-62CF-490C-B58D-DA6EB94DF393}" srcOrd="0" destOrd="0" presId="urn:microsoft.com/office/officeart/2005/8/layout/default"/>
    <dgm:cxn modelId="{83174C3E-8D03-4CB1-8A62-F35A125D124B}" srcId="{D883DF4A-DF3E-4671-B46C-3A460FE95273}" destId="{AAECC690-B454-4A64-8370-2CD2D68A65E0}" srcOrd="0" destOrd="0" parTransId="{98104825-09B7-4432-8462-31358729DFC2}" sibTransId="{5B71ECCB-59A9-4213-833B-65B7378E1570}"/>
    <dgm:cxn modelId="{71839665-A999-40A0-999B-C056420C2D6C}" srcId="{D883DF4A-DF3E-4671-B46C-3A460FE95273}" destId="{574AA35A-FD23-4858-9DA9-E8AF234476BC}" srcOrd="4" destOrd="0" parTransId="{C671B16B-F01E-487B-94F6-3FA5D2F777B1}" sibTransId="{3AFEF9E5-94D4-4891-8037-DC2400411B4F}"/>
    <dgm:cxn modelId="{001EB26A-DC76-4AD4-B255-562EFE01143E}" type="presOf" srcId="{AAECC690-B454-4A64-8370-2CD2D68A65E0}" destId="{38FC4D92-52AC-441E-BBCA-297A96658487}" srcOrd="0" destOrd="0" presId="urn:microsoft.com/office/officeart/2005/8/layout/default"/>
    <dgm:cxn modelId="{A88C106D-0056-4A1A-88B0-03631AD52E8F}" srcId="{D883DF4A-DF3E-4671-B46C-3A460FE95273}" destId="{4FF5B1D9-256A-47C3-ADF6-03A0F340A799}" srcOrd="1" destOrd="0" parTransId="{28C23F8E-FAC8-45F5-8131-6B0749D1BA86}" sibTransId="{DE734C8E-0DB5-4F5D-A28B-9A0990E403BF}"/>
    <dgm:cxn modelId="{78773078-D0CA-48FE-ABCA-53FD0F6E255C}" srcId="{D883DF4A-DF3E-4671-B46C-3A460FE95273}" destId="{47C6E83B-4E31-4186-A0B7-A81747A310D9}" srcOrd="2" destOrd="0" parTransId="{D269606C-B317-4F60-8CC1-C8E0EBF75E2A}" sibTransId="{955F4147-8389-49BB-8D94-A164E82008F3}"/>
    <dgm:cxn modelId="{85AE848D-ABC3-4113-B2A5-BB363DA55B6B}" type="presOf" srcId="{4FF5B1D9-256A-47C3-ADF6-03A0F340A799}" destId="{2FD841E8-E23D-4CB4-AEA3-068CD58CD07D}" srcOrd="0" destOrd="0" presId="urn:microsoft.com/office/officeart/2005/8/layout/default"/>
    <dgm:cxn modelId="{3F639891-9583-48AE-9629-E9CA26CEC0CD}" srcId="{D883DF4A-DF3E-4671-B46C-3A460FE95273}" destId="{C9FACC0A-6B8B-4331-A12F-B4455AA79BC1}" srcOrd="8" destOrd="0" parTransId="{8F8D0EBE-C4EF-40C9-95C8-D73454D47ECF}" sibTransId="{DF470C94-78E8-42B2-882B-DE24F9BBD385}"/>
    <dgm:cxn modelId="{AAB8EA95-2700-4074-8961-ECACB78E57C4}" type="presOf" srcId="{048B5C39-01AD-40DA-BB95-E1DD717F9A4F}" destId="{E0F9F870-68BF-44D5-A3D2-AD96EEFE9E58}" srcOrd="0" destOrd="0" presId="urn:microsoft.com/office/officeart/2005/8/layout/default"/>
    <dgm:cxn modelId="{2DC7B797-F586-4D52-921B-025D20E8588A}" type="presOf" srcId="{47C6E83B-4E31-4186-A0B7-A81747A310D9}" destId="{416B255D-EBBC-4ED0-A951-1710909A792A}" srcOrd="0" destOrd="0" presId="urn:microsoft.com/office/officeart/2005/8/layout/default"/>
    <dgm:cxn modelId="{E1E612B2-479E-4BDC-9A1B-99089F948C94}" type="presOf" srcId="{7D84790F-25E7-46E1-BA58-44C74BDC9C26}" destId="{A5F2C382-0011-47CC-BF0A-9BD40148848A}" srcOrd="0" destOrd="0" presId="urn:microsoft.com/office/officeart/2005/8/layout/default"/>
    <dgm:cxn modelId="{001C82B8-95AC-4149-B654-97A5DE9DD985}" type="presOf" srcId="{D883DF4A-DF3E-4671-B46C-3A460FE95273}" destId="{BCA578C8-1F7E-4D4F-9F46-B36DBC8826B1}" srcOrd="0" destOrd="0" presId="urn:microsoft.com/office/officeart/2005/8/layout/default"/>
    <dgm:cxn modelId="{056701BF-F3E1-4749-8E61-247AAF138460}" srcId="{D883DF4A-DF3E-4671-B46C-3A460FE95273}" destId="{7D84790F-25E7-46E1-BA58-44C74BDC9C26}" srcOrd="7" destOrd="0" parTransId="{782AA270-9B3B-48B5-99C7-701559F82EA5}" sibTransId="{1BB027F5-865A-42E8-AB1F-CC5E8BDDFA40}"/>
    <dgm:cxn modelId="{68CC84C6-DD06-45BE-8A40-68BD1ADE965A}" srcId="{D883DF4A-DF3E-4671-B46C-3A460FE95273}" destId="{DFA6116D-AC3F-46B3-827D-CEE916B952E0}" srcOrd="5" destOrd="0" parTransId="{EA64D26A-FE24-4C6F-9EB1-883EB54CA6F6}" sibTransId="{9BC1EB8D-EB05-42AD-8E4D-3E1D4E67066C}"/>
    <dgm:cxn modelId="{6E601CF3-68F2-4EF9-8E55-D7BE8F1BC5FB}" type="presOf" srcId="{C9FACC0A-6B8B-4331-A12F-B4455AA79BC1}" destId="{67193FB7-A6CE-41BC-8CA1-23B9B8352FA9}" srcOrd="0" destOrd="0" presId="urn:microsoft.com/office/officeart/2005/8/layout/default"/>
    <dgm:cxn modelId="{04FA4CF9-F94D-4ED6-8F5A-52F152ACC938}" type="presOf" srcId="{DFA6116D-AC3F-46B3-827D-CEE916B952E0}" destId="{AE389601-E3F3-4685-97DF-A4A74BB65D0E}" srcOrd="0" destOrd="0" presId="urn:microsoft.com/office/officeart/2005/8/layout/default"/>
    <dgm:cxn modelId="{C3E9E2FA-90A8-422A-A98D-B46FE7737823}" srcId="{D883DF4A-DF3E-4671-B46C-3A460FE95273}" destId="{048B5C39-01AD-40DA-BB95-E1DD717F9A4F}" srcOrd="6" destOrd="0" parTransId="{D4973042-E849-4E7F-9E73-CDFD2077F138}" sibTransId="{7E34AAF7-E609-46B8-9769-D0B37953E641}"/>
    <dgm:cxn modelId="{F7F739FE-6042-44D9-AD2E-D26323B0FA28}" srcId="{D883DF4A-DF3E-4671-B46C-3A460FE95273}" destId="{868FC4BE-975B-45FC-97AE-29C9C6EDB526}" srcOrd="3" destOrd="0" parTransId="{7F4B2074-2319-4013-85D0-17D07E09F38A}" sibTransId="{70BBB567-310F-400F-9957-4B10C64312A9}"/>
    <dgm:cxn modelId="{04F7F580-41E9-42C5-BCD4-E34B31A06A0E}" type="presParOf" srcId="{BCA578C8-1F7E-4D4F-9F46-B36DBC8826B1}" destId="{38FC4D92-52AC-441E-BBCA-297A96658487}" srcOrd="0" destOrd="0" presId="urn:microsoft.com/office/officeart/2005/8/layout/default"/>
    <dgm:cxn modelId="{70C062B9-E301-4426-8CEB-60C9C1B18433}" type="presParOf" srcId="{BCA578C8-1F7E-4D4F-9F46-B36DBC8826B1}" destId="{4F86E7BA-BD6B-4859-A03C-0767116FB29C}" srcOrd="1" destOrd="0" presId="urn:microsoft.com/office/officeart/2005/8/layout/default"/>
    <dgm:cxn modelId="{FAB5D397-8CF1-444B-A187-3DD79A65F1DF}" type="presParOf" srcId="{BCA578C8-1F7E-4D4F-9F46-B36DBC8826B1}" destId="{2FD841E8-E23D-4CB4-AEA3-068CD58CD07D}" srcOrd="2" destOrd="0" presId="urn:microsoft.com/office/officeart/2005/8/layout/default"/>
    <dgm:cxn modelId="{4315CF03-51E1-40D9-AC1D-B70BF35EA18C}" type="presParOf" srcId="{BCA578C8-1F7E-4D4F-9F46-B36DBC8826B1}" destId="{F9E9BCB9-B5E1-4733-84C0-ACCA0FE77A6F}" srcOrd="3" destOrd="0" presId="urn:microsoft.com/office/officeart/2005/8/layout/default"/>
    <dgm:cxn modelId="{6BD4B058-1308-4D13-A548-0276AA665BB1}" type="presParOf" srcId="{BCA578C8-1F7E-4D4F-9F46-B36DBC8826B1}" destId="{416B255D-EBBC-4ED0-A951-1710909A792A}" srcOrd="4" destOrd="0" presId="urn:microsoft.com/office/officeart/2005/8/layout/default"/>
    <dgm:cxn modelId="{D5171D32-7BED-4A09-AB29-7656241F3A4A}" type="presParOf" srcId="{BCA578C8-1F7E-4D4F-9F46-B36DBC8826B1}" destId="{B87C5B12-D48A-45CE-94DC-64458243436B}" srcOrd="5" destOrd="0" presId="urn:microsoft.com/office/officeart/2005/8/layout/default"/>
    <dgm:cxn modelId="{26F807C9-2DC3-43AA-AD90-56E6BC59117E}" type="presParOf" srcId="{BCA578C8-1F7E-4D4F-9F46-B36DBC8826B1}" destId="{5BFB4D8A-6299-4E3B-A875-9CF32A24C997}" srcOrd="6" destOrd="0" presId="urn:microsoft.com/office/officeart/2005/8/layout/default"/>
    <dgm:cxn modelId="{08E4DB04-76CC-42EB-AD5C-B4BBBD9C5E0D}" type="presParOf" srcId="{BCA578C8-1F7E-4D4F-9F46-B36DBC8826B1}" destId="{AA686DFD-B345-441A-8BB4-0FA8F63DC563}" srcOrd="7" destOrd="0" presId="urn:microsoft.com/office/officeart/2005/8/layout/default"/>
    <dgm:cxn modelId="{E2502ABA-0746-44C6-A888-B6E690B290A2}" type="presParOf" srcId="{BCA578C8-1F7E-4D4F-9F46-B36DBC8826B1}" destId="{DEB1EEBA-62CF-490C-B58D-DA6EB94DF393}" srcOrd="8" destOrd="0" presId="urn:microsoft.com/office/officeart/2005/8/layout/default"/>
    <dgm:cxn modelId="{8B83C529-8BDD-456D-B576-E200528A7E8E}" type="presParOf" srcId="{BCA578C8-1F7E-4D4F-9F46-B36DBC8826B1}" destId="{6DE1F270-14BE-4664-8115-11C9A3216EC9}" srcOrd="9" destOrd="0" presId="urn:microsoft.com/office/officeart/2005/8/layout/default"/>
    <dgm:cxn modelId="{0B342154-9B53-46B9-9D43-229246C8E248}" type="presParOf" srcId="{BCA578C8-1F7E-4D4F-9F46-B36DBC8826B1}" destId="{AE389601-E3F3-4685-97DF-A4A74BB65D0E}" srcOrd="10" destOrd="0" presId="urn:microsoft.com/office/officeart/2005/8/layout/default"/>
    <dgm:cxn modelId="{FB2B9DF4-BFC9-452D-9417-B6195995B532}" type="presParOf" srcId="{BCA578C8-1F7E-4D4F-9F46-B36DBC8826B1}" destId="{F0E83781-237A-4AA6-96F4-6EE7DE1E4127}" srcOrd="11" destOrd="0" presId="urn:microsoft.com/office/officeart/2005/8/layout/default"/>
    <dgm:cxn modelId="{54FA82C7-6C5C-4043-AEED-F3E7CBC82963}" type="presParOf" srcId="{BCA578C8-1F7E-4D4F-9F46-B36DBC8826B1}" destId="{E0F9F870-68BF-44D5-A3D2-AD96EEFE9E58}" srcOrd="12" destOrd="0" presId="urn:microsoft.com/office/officeart/2005/8/layout/default"/>
    <dgm:cxn modelId="{AF020806-B75E-4258-AEAB-E002124245F4}" type="presParOf" srcId="{BCA578C8-1F7E-4D4F-9F46-B36DBC8826B1}" destId="{A8AD780A-A897-4726-B83A-B0B6F22897D8}" srcOrd="13" destOrd="0" presId="urn:microsoft.com/office/officeart/2005/8/layout/default"/>
    <dgm:cxn modelId="{19195BB9-4956-4EB2-A1E4-0B7A55251883}" type="presParOf" srcId="{BCA578C8-1F7E-4D4F-9F46-B36DBC8826B1}" destId="{A5F2C382-0011-47CC-BF0A-9BD40148848A}" srcOrd="14" destOrd="0" presId="urn:microsoft.com/office/officeart/2005/8/layout/default"/>
    <dgm:cxn modelId="{91CE45F6-1506-49A3-AE54-6A482232760B}" type="presParOf" srcId="{BCA578C8-1F7E-4D4F-9F46-B36DBC8826B1}" destId="{3B6F0017-4DD2-47F2-8E3C-2BD65FD6F764}" srcOrd="15" destOrd="0" presId="urn:microsoft.com/office/officeart/2005/8/layout/default"/>
    <dgm:cxn modelId="{5EA184D0-29F6-4E88-A8D8-3970EF3D29F3}" type="presParOf" srcId="{BCA578C8-1F7E-4D4F-9F46-B36DBC8826B1}" destId="{67193FB7-A6CE-41BC-8CA1-23B9B8352FA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63082D-E3E9-423B-AC58-2F6F2D789EF6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E982C2-40D8-4FE6-A463-154CCC4DA085}">
      <dgm:prSet/>
      <dgm:spPr/>
      <dgm:t>
        <a:bodyPr/>
        <a:lstStyle/>
        <a:p>
          <a:r>
            <a:rPr lang="hu-HU">
              <a:cs typeface="Calibri Light"/>
            </a:rPr>
            <a:t>Közösségi befolyásolás marketingeszközei</a:t>
          </a:r>
        </a:p>
      </dgm:t>
    </dgm:pt>
    <dgm:pt modelId="{6CBCC413-6998-4F31-92F0-9DF9B2B9A4AD}" type="parTrans" cxnId="{85CEBD5D-0538-4D6A-9ED4-101F6A3BDB1A}">
      <dgm:prSet/>
      <dgm:spPr/>
      <dgm:t>
        <a:bodyPr/>
        <a:lstStyle/>
        <a:p>
          <a:endParaRPr lang="en-US"/>
        </a:p>
      </dgm:t>
    </dgm:pt>
    <dgm:pt modelId="{07A187DF-F261-42EB-BD38-3FD4DE597A20}" type="sibTrans" cxnId="{85CEBD5D-0538-4D6A-9ED4-101F6A3BDB1A}">
      <dgm:prSet/>
      <dgm:spPr/>
      <dgm:t>
        <a:bodyPr/>
        <a:lstStyle/>
        <a:p>
          <a:endParaRPr lang="en-US"/>
        </a:p>
      </dgm:t>
    </dgm:pt>
    <dgm:pt modelId="{60937451-BDB1-49E5-8208-19D4B3F935DB}">
      <dgm:prSet/>
      <dgm:spPr/>
      <dgm:t>
        <a:bodyPr/>
        <a:lstStyle/>
        <a:p>
          <a:r>
            <a:rPr lang="hu-HU"/>
            <a:t>Közérthető</a:t>
          </a:r>
          <a:endParaRPr lang="en-US"/>
        </a:p>
      </dgm:t>
    </dgm:pt>
    <dgm:pt modelId="{21EF5D88-E4CB-48D4-BD48-FCBC78AB558C}" type="parTrans" cxnId="{BFEE6A4C-6939-4088-B272-613EBA3A72C3}">
      <dgm:prSet/>
      <dgm:spPr/>
      <dgm:t>
        <a:bodyPr/>
        <a:lstStyle/>
        <a:p>
          <a:endParaRPr lang="en-US"/>
        </a:p>
      </dgm:t>
    </dgm:pt>
    <dgm:pt modelId="{128E8466-95C3-4A68-8CF1-A6D03783A9D8}" type="sibTrans" cxnId="{BFEE6A4C-6939-4088-B272-613EBA3A72C3}">
      <dgm:prSet/>
      <dgm:spPr/>
      <dgm:t>
        <a:bodyPr/>
        <a:lstStyle/>
        <a:p>
          <a:endParaRPr lang="en-US"/>
        </a:p>
      </dgm:t>
    </dgm:pt>
    <dgm:pt modelId="{C3446158-826F-48B9-963D-27B0F917BC67}">
      <dgm:prSet/>
      <dgm:spPr/>
      <dgm:t>
        <a:bodyPr/>
        <a:lstStyle/>
        <a:p>
          <a:r>
            <a:rPr lang="hu-HU">
              <a:cs typeface="Calibri Light"/>
            </a:rPr>
            <a:t>Kedvelt</a:t>
          </a:r>
          <a:endParaRPr lang="en-US"/>
        </a:p>
      </dgm:t>
    </dgm:pt>
    <dgm:pt modelId="{2FAE35AA-A722-40FE-9203-BB5381A3BC8A}" type="parTrans" cxnId="{54D5BE2B-3287-4DD3-851A-859609072D3A}">
      <dgm:prSet/>
      <dgm:spPr/>
      <dgm:t>
        <a:bodyPr/>
        <a:lstStyle/>
        <a:p>
          <a:endParaRPr lang="en-US"/>
        </a:p>
      </dgm:t>
    </dgm:pt>
    <dgm:pt modelId="{551EC70E-4BDE-47A3-8B2D-DC1E8B679B37}" type="sibTrans" cxnId="{54D5BE2B-3287-4DD3-851A-859609072D3A}">
      <dgm:prSet/>
      <dgm:spPr/>
      <dgm:t>
        <a:bodyPr/>
        <a:lstStyle/>
        <a:p>
          <a:endParaRPr lang="en-US"/>
        </a:p>
      </dgm:t>
    </dgm:pt>
    <dgm:pt modelId="{41204D79-FCF2-481F-B89F-73EC4BC758C0}">
      <dgm:prSet/>
      <dgm:spPr/>
      <dgm:t>
        <a:bodyPr/>
        <a:lstStyle/>
        <a:p>
          <a:r>
            <a:rPr lang="hu-HU"/>
            <a:t>Gyors</a:t>
          </a:r>
          <a:endParaRPr lang="en-US"/>
        </a:p>
      </dgm:t>
    </dgm:pt>
    <dgm:pt modelId="{EA107C17-7E99-46DC-AA09-2A6715CED0D2}" type="parTrans" cxnId="{7C5A6074-17A7-4C5D-9EA5-562B13F18F31}">
      <dgm:prSet/>
      <dgm:spPr/>
    </dgm:pt>
    <dgm:pt modelId="{7881DA97-4AB0-4A33-B4B5-EA885298B5B2}" type="sibTrans" cxnId="{7C5A6074-17A7-4C5D-9EA5-562B13F18F31}">
      <dgm:prSet/>
      <dgm:spPr/>
    </dgm:pt>
    <dgm:pt modelId="{436B51FB-B5C8-4C28-95D0-52A53DF3F268}" type="pres">
      <dgm:prSet presAssocID="{D763082D-E3E9-423B-AC58-2F6F2D789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97E0BD-7A3E-43ED-8A75-18EA576A2DED}" type="pres">
      <dgm:prSet presAssocID="{C0E982C2-40D8-4FE6-A463-154CCC4DA085}" presName="hierRoot1" presStyleCnt="0">
        <dgm:presLayoutVars>
          <dgm:hierBranch val="init"/>
        </dgm:presLayoutVars>
      </dgm:prSet>
      <dgm:spPr/>
    </dgm:pt>
    <dgm:pt modelId="{88122C54-D72A-4E7C-9DEF-EE5184780FFE}" type="pres">
      <dgm:prSet presAssocID="{C0E982C2-40D8-4FE6-A463-154CCC4DA085}" presName="rootComposite1" presStyleCnt="0"/>
      <dgm:spPr/>
    </dgm:pt>
    <dgm:pt modelId="{0B583D89-11CD-4AF0-A994-51DB0DB9B67A}" type="pres">
      <dgm:prSet presAssocID="{C0E982C2-40D8-4FE6-A463-154CCC4DA085}" presName="rootText1" presStyleLbl="node0" presStyleIdx="0" presStyleCnt="4">
        <dgm:presLayoutVars>
          <dgm:chPref val="3"/>
        </dgm:presLayoutVars>
      </dgm:prSet>
      <dgm:spPr/>
    </dgm:pt>
    <dgm:pt modelId="{B6CF47E9-BE56-475B-8140-99A6E129CD3A}" type="pres">
      <dgm:prSet presAssocID="{C0E982C2-40D8-4FE6-A463-154CCC4DA085}" presName="rootConnector1" presStyleLbl="node1" presStyleIdx="0" presStyleCnt="0"/>
      <dgm:spPr/>
    </dgm:pt>
    <dgm:pt modelId="{C988EA72-BE03-4206-AAA3-F3FB97E925A9}" type="pres">
      <dgm:prSet presAssocID="{C0E982C2-40D8-4FE6-A463-154CCC4DA085}" presName="hierChild2" presStyleCnt="0"/>
      <dgm:spPr/>
    </dgm:pt>
    <dgm:pt modelId="{4D95DEE0-C67B-46C2-A37B-9ACBC874C92E}" type="pres">
      <dgm:prSet presAssocID="{C0E982C2-40D8-4FE6-A463-154CCC4DA085}" presName="hierChild3" presStyleCnt="0"/>
      <dgm:spPr/>
    </dgm:pt>
    <dgm:pt modelId="{8C984CBA-6175-46D9-AE0D-6FE4A8C7DBEC}" type="pres">
      <dgm:prSet presAssocID="{41204D79-FCF2-481F-B89F-73EC4BC758C0}" presName="hierRoot1" presStyleCnt="0">
        <dgm:presLayoutVars>
          <dgm:hierBranch val="init"/>
        </dgm:presLayoutVars>
      </dgm:prSet>
      <dgm:spPr/>
    </dgm:pt>
    <dgm:pt modelId="{3AB3955E-53A0-47B5-9180-5367BF971536}" type="pres">
      <dgm:prSet presAssocID="{41204D79-FCF2-481F-B89F-73EC4BC758C0}" presName="rootComposite1" presStyleCnt="0"/>
      <dgm:spPr/>
    </dgm:pt>
    <dgm:pt modelId="{66958BE6-DE29-441D-A384-F2CFAD4568F8}" type="pres">
      <dgm:prSet presAssocID="{41204D79-FCF2-481F-B89F-73EC4BC758C0}" presName="rootText1" presStyleLbl="node0" presStyleIdx="1" presStyleCnt="4">
        <dgm:presLayoutVars>
          <dgm:chPref val="3"/>
        </dgm:presLayoutVars>
      </dgm:prSet>
      <dgm:spPr/>
    </dgm:pt>
    <dgm:pt modelId="{3732CCAF-D87A-42B8-BF5B-5C79B0343B8A}" type="pres">
      <dgm:prSet presAssocID="{41204D79-FCF2-481F-B89F-73EC4BC758C0}" presName="rootConnector1" presStyleLbl="node1" presStyleIdx="0" presStyleCnt="0"/>
      <dgm:spPr/>
    </dgm:pt>
    <dgm:pt modelId="{550E3F98-C17F-45F9-903A-33C5181DE9C0}" type="pres">
      <dgm:prSet presAssocID="{41204D79-FCF2-481F-B89F-73EC4BC758C0}" presName="hierChild2" presStyleCnt="0"/>
      <dgm:spPr/>
    </dgm:pt>
    <dgm:pt modelId="{98FB6673-3C43-48C1-9C50-CE835F3BD9AD}" type="pres">
      <dgm:prSet presAssocID="{41204D79-FCF2-481F-B89F-73EC4BC758C0}" presName="hierChild3" presStyleCnt="0"/>
      <dgm:spPr/>
    </dgm:pt>
    <dgm:pt modelId="{14019F27-5E15-454D-AE89-DB5610420A7A}" type="pres">
      <dgm:prSet presAssocID="{60937451-BDB1-49E5-8208-19D4B3F935DB}" presName="hierRoot1" presStyleCnt="0">
        <dgm:presLayoutVars>
          <dgm:hierBranch val="init"/>
        </dgm:presLayoutVars>
      </dgm:prSet>
      <dgm:spPr/>
    </dgm:pt>
    <dgm:pt modelId="{9E659015-FCB2-40B6-B716-7DBF3AD72A9B}" type="pres">
      <dgm:prSet presAssocID="{60937451-BDB1-49E5-8208-19D4B3F935DB}" presName="rootComposite1" presStyleCnt="0"/>
      <dgm:spPr/>
    </dgm:pt>
    <dgm:pt modelId="{7FA35885-B5EA-4BF5-ACA7-7EE277CD5362}" type="pres">
      <dgm:prSet presAssocID="{60937451-BDB1-49E5-8208-19D4B3F935DB}" presName="rootText1" presStyleLbl="node0" presStyleIdx="2" presStyleCnt="4">
        <dgm:presLayoutVars>
          <dgm:chPref val="3"/>
        </dgm:presLayoutVars>
      </dgm:prSet>
      <dgm:spPr/>
    </dgm:pt>
    <dgm:pt modelId="{5870CC6F-2262-4F2E-8B6C-35A7BD429A8F}" type="pres">
      <dgm:prSet presAssocID="{60937451-BDB1-49E5-8208-19D4B3F935DB}" presName="rootConnector1" presStyleLbl="node1" presStyleIdx="0" presStyleCnt="0"/>
      <dgm:spPr/>
    </dgm:pt>
    <dgm:pt modelId="{F5CF2C07-2668-4180-AC04-471DBBE02127}" type="pres">
      <dgm:prSet presAssocID="{60937451-BDB1-49E5-8208-19D4B3F935DB}" presName="hierChild2" presStyleCnt="0"/>
      <dgm:spPr/>
    </dgm:pt>
    <dgm:pt modelId="{8DEF0340-386F-41F9-8AA4-E51241CCC5F4}" type="pres">
      <dgm:prSet presAssocID="{60937451-BDB1-49E5-8208-19D4B3F935DB}" presName="hierChild3" presStyleCnt="0"/>
      <dgm:spPr/>
    </dgm:pt>
    <dgm:pt modelId="{4099B3B0-1CB0-4DED-8610-D8B19A4F2D09}" type="pres">
      <dgm:prSet presAssocID="{C3446158-826F-48B9-963D-27B0F917BC67}" presName="hierRoot1" presStyleCnt="0">
        <dgm:presLayoutVars>
          <dgm:hierBranch val="init"/>
        </dgm:presLayoutVars>
      </dgm:prSet>
      <dgm:spPr/>
    </dgm:pt>
    <dgm:pt modelId="{6B459A53-D245-4697-A2BD-F3A5CD16C1D7}" type="pres">
      <dgm:prSet presAssocID="{C3446158-826F-48B9-963D-27B0F917BC67}" presName="rootComposite1" presStyleCnt="0"/>
      <dgm:spPr/>
    </dgm:pt>
    <dgm:pt modelId="{B9C4B86B-F4CA-40EF-B625-920988B8D810}" type="pres">
      <dgm:prSet presAssocID="{C3446158-826F-48B9-963D-27B0F917BC67}" presName="rootText1" presStyleLbl="node0" presStyleIdx="3" presStyleCnt="4">
        <dgm:presLayoutVars>
          <dgm:chPref val="3"/>
        </dgm:presLayoutVars>
      </dgm:prSet>
      <dgm:spPr/>
    </dgm:pt>
    <dgm:pt modelId="{82927E70-3584-4136-8837-7F748C6BE5D2}" type="pres">
      <dgm:prSet presAssocID="{C3446158-826F-48B9-963D-27B0F917BC67}" presName="rootConnector1" presStyleLbl="node1" presStyleIdx="0" presStyleCnt="0"/>
      <dgm:spPr/>
    </dgm:pt>
    <dgm:pt modelId="{08BF7828-855B-4314-88A2-CA51C331A9A4}" type="pres">
      <dgm:prSet presAssocID="{C3446158-826F-48B9-963D-27B0F917BC67}" presName="hierChild2" presStyleCnt="0"/>
      <dgm:spPr/>
    </dgm:pt>
    <dgm:pt modelId="{97F38719-750A-4481-AE73-FF22A6BEC663}" type="pres">
      <dgm:prSet presAssocID="{C3446158-826F-48B9-963D-27B0F917BC67}" presName="hierChild3" presStyleCnt="0"/>
      <dgm:spPr/>
    </dgm:pt>
  </dgm:ptLst>
  <dgm:cxnLst>
    <dgm:cxn modelId="{7987BB01-B349-47B3-B2E5-7DBABCB6B0F1}" type="presOf" srcId="{C3446158-826F-48B9-963D-27B0F917BC67}" destId="{82927E70-3584-4136-8837-7F748C6BE5D2}" srcOrd="1" destOrd="0" presId="urn:microsoft.com/office/officeart/2009/3/layout/HorizontalOrganizationChart"/>
    <dgm:cxn modelId="{54D5BE2B-3287-4DD3-851A-859609072D3A}" srcId="{D763082D-E3E9-423B-AC58-2F6F2D789EF6}" destId="{C3446158-826F-48B9-963D-27B0F917BC67}" srcOrd="3" destOrd="0" parTransId="{2FAE35AA-A722-40FE-9203-BB5381A3BC8A}" sibTransId="{551EC70E-4BDE-47A3-8B2D-DC1E8B679B37}"/>
    <dgm:cxn modelId="{85CEBD5D-0538-4D6A-9ED4-101F6A3BDB1A}" srcId="{D763082D-E3E9-423B-AC58-2F6F2D789EF6}" destId="{C0E982C2-40D8-4FE6-A463-154CCC4DA085}" srcOrd="0" destOrd="0" parTransId="{6CBCC413-6998-4F31-92F0-9DF9B2B9A4AD}" sibTransId="{07A187DF-F261-42EB-BD38-3FD4DE597A20}"/>
    <dgm:cxn modelId="{CC3B3042-A1AA-4FCE-BA80-8321398C285A}" type="presOf" srcId="{60937451-BDB1-49E5-8208-19D4B3F935DB}" destId="{7FA35885-B5EA-4BF5-ACA7-7EE277CD5362}" srcOrd="0" destOrd="0" presId="urn:microsoft.com/office/officeart/2009/3/layout/HorizontalOrganizationChart"/>
    <dgm:cxn modelId="{C92D7F43-76BC-417E-B2F6-75279B00817A}" type="presOf" srcId="{41204D79-FCF2-481F-B89F-73EC4BC758C0}" destId="{3732CCAF-D87A-42B8-BF5B-5C79B0343B8A}" srcOrd="1" destOrd="0" presId="urn:microsoft.com/office/officeart/2009/3/layout/HorizontalOrganizationChart"/>
    <dgm:cxn modelId="{04FBDE64-D9D0-4F5F-A4FE-108B11963F8C}" type="presOf" srcId="{41204D79-FCF2-481F-B89F-73EC4BC758C0}" destId="{66958BE6-DE29-441D-A384-F2CFAD4568F8}" srcOrd="0" destOrd="0" presId="urn:microsoft.com/office/officeart/2009/3/layout/HorizontalOrganizationChart"/>
    <dgm:cxn modelId="{BFEE6A4C-6939-4088-B272-613EBA3A72C3}" srcId="{D763082D-E3E9-423B-AC58-2F6F2D789EF6}" destId="{60937451-BDB1-49E5-8208-19D4B3F935DB}" srcOrd="2" destOrd="0" parTransId="{21EF5D88-E4CB-48D4-BD48-FCBC78AB558C}" sibTransId="{128E8466-95C3-4A68-8CF1-A6D03783A9D8}"/>
    <dgm:cxn modelId="{93204853-BEFC-4DB4-A847-9044A6661730}" type="presOf" srcId="{C0E982C2-40D8-4FE6-A463-154CCC4DA085}" destId="{0B583D89-11CD-4AF0-A994-51DB0DB9B67A}" srcOrd="0" destOrd="0" presId="urn:microsoft.com/office/officeart/2009/3/layout/HorizontalOrganizationChart"/>
    <dgm:cxn modelId="{7C5A6074-17A7-4C5D-9EA5-562B13F18F31}" srcId="{D763082D-E3E9-423B-AC58-2F6F2D789EF6}" destId="{41204D79-FCF2-481F-B89F-73EC4BC758C0}" srcOrd="1" destOrd="0" parTransId="{EA107C17-7E99-46DC-AA09-2A6715CED0D2}" sibTransId="{7881DA97-4AB0-4A33-B4B5-EA885298B5B2}"/>
    <dgm:cxn modelId="{3FFBEB74-F6E4-4F4D-8E20-7678341CD0DA}" type="presOf" srcId="{C0E982C2-40D8-4FE6-A463-154CCC4DA085}" destId="{B6CF47E9-BE56-475B-8140-99A6E129CD3A}" srcOrd="1" destOrd="0" presId="urn:microsoft.com/office/officeart/2009/3/layout/HorizontalOrganizationChart"/>
    <dgm:cxn modelId="{2873FE80-FE95-4AA8-8BA5-AAF040A1B83F}" type="presOf" srcId="{D763082D-E3E9-423B-AC58-2F6F2D789EF6}" destId="{436B51FB-B5C8-4C28-95D0-52A53DF3F268}" srcOrd="0" destOrd="0" presId="urn:microsoft.com/office/officeart/2009/3/layout/HorizontalOrganizationChart"/>
    <dgm:cxn modelId="{1747D9EA-3904-4650-A5AA-C98057CD199B}" type="presOf" srcId="{C3446158-826F-48B9-963D-27B0F917BC67}" destId="{B9C4B86B-F4CA-40EF-B625-920988B8D810}" srcOrd="0" destOrd="0" presId="urn:microsoft.com/office/officeart/2009/3/layout/HorizontalOrganizationChart"/>
    <dgm:cxn modelId="{4D0F79EB-23DD-494A-9203-2983C78DBEB7}" type="presOf" srcId="{60937451-BDB1-49E5-8208-19D4B3F935DB}" destId="{5870CC6F-2262-4F2E-8B6C-35A7BD429A8F}" srcOrd="1" destOrd="0" presId="urn:microsoft.com/office/officeart/2009/3/layout/HorizontalOrganizationChart"/>
    <dgm:cxn modelId="{717D0333-8354-4824-BBBF-D0E1EEC4B799}" type="presParOf" srcId="{436B51FB-B5C8-4C28-95D0-52A53DF3F268}" destId="{1197E0BD-7A3E-43ED-8A75-18EA576A2DED}" srcOrd="0" destOrd="0" presId="urn:microsoft.com/office/officeart/2009/3/layout/HorizontalOrganizationChart"/>
    <dgm:cxn modelId="{4E860DB5-4430-4552-9E0B-F09C1A52BF85}" type="presParOf" srcId="{1197E0BD-7A3E-43ED-8A75-18EA576A2DED}" destId="{88122C54-D72A-4E7C-9DEF-EE5184780FFE}" srcOrd="0" destOrd="0" presId="urn:microsoft.com/office/officeart/2009/3/layout/HorizontalOrganizationChart"/>
    <dgm:cxn modelId="{FA6060D7-B65F-42C7-AC7C-4AD47A18BA2A}" type="presParOf" srcId="{88122C54-D72A-4E7C-9DEF-EE5184780FFE}" destId="{0B583D89-11CD-4AF0-A994-51DB0DB9B67A}" srcOrd="0" destOrd="0" presId="urn:microsoft.com/office/officeart/2009/3/layout/HorizontalOrganizationChart"/>
    <dgm:cxn modelId="{8A0E4F5D-DA8C-40EB-B956-E8B69D6ACC31}" type="presParOf" srcId="{88122C54-D72A-4E7C-9DEF-EE5184780FFE}" destId="{B6CF47E9-BE56-475B-8140-99A6E129CD3A}" srcOrd="1" destOrd="0" presId="urn:microsoft.com/office/officeart/2009/3/layout/HorizontalOrganizationChart"/>
    <dgm:cxn modelId="{E7181656-98A0-4E1C-AC4E-483F7A6EF02A}" type="presParOf" srcId="{1197E0BD-7A3E-43ED-8A75-18EA576A2DED}" destId="{C988EA72-BE03-4206-AAA3-F3FB97E925A9}" srcOrd="1" destOrd="0" presId="urn:microsoft.com/office/officeart/2009/3/layout/HorizontalOrganizationChart"/>
    <dgm:cxn modelId="{DD69819C-32B3-43A2-AAAC-E28DF2F9EC95}" type="presParOf" srcId="{1197E0BD-7A3E-43ED-8A75-18EA576A2DED}" destId="{4D95DEE0-C67B-46C2-A37B-9ACBC874C92E}" srcOrd="2" destOrd="0" presId="urn:microsoft.com/office/officeart/2009/3/layout/HorizontalOrganizationChart"/>
    <dgm:cxn modelId="{DAF3151C-E3AA-4FD3-870C-C6A445B10BAB}" type="presParOf" srcId="{436B51FB-B5C8-4C28-95D0-52A53DF3F268}" destId="{8C984CBA-6175-46D9-AE0D-6FE4A8C7DBEC}" srcOrd="1" destOrd="0" presId="urn:microsoft.com/office/officeart/2009/3/layout/HorizontalOrganizationChart"/>
    <dgm:cxn modelId="{16CE6096-3375-4FF1-A022-70AFA9D7567D}" type="presParOf" srcId="{8C984CBA-6175-46D9-AE0D-6FE4A8C7DBEC}" destId="{3AB3955E-53A0-47B5-9180-5367BF971536}" srcOrd="0" destOrd="0" presId="urn:microsoft.com/office/officeart/2009/3/layout/HorizontalOrganizationChart"/>
    <dgm:cxn modelId="{599C2849-6697-4232-ABD0-F532E46FF512}" type="presParOf" srcId="{3AB3955E-53A0-47B5-9180-5367BF971536}" destId="{66958BE6-DE29-441D-A384-F2CFAD4568F8}" srcOrd="0" destOrd="0" presId="urn:microsoft.com/office/officeart/2009/3/layout/HorizontalOrganizationChart"/>
    <dgm:cxn modelId="{85982184-0C66-48AA-8D7F-A7BDE52BA3EE}" type="presParOf" srcId="{3AB3955E-53A0-47B5-9180-5367BF971536}" destId="{3732CCAF-D87A-42B8-BF5B-5C79B0343B8A}" srcOrd="1" destOrd="0" presId="urn:microsoft.com/office/officeart/2009/3/layout/HorizontalOrganizationChart"/>
    <dgm:cxn modelId="{9BE09322-184E-45FE-B194-EFFCB919AB1C}" type="presParOf" srcId="{8C984CBA-6175-46D9-AE0D-6FE4A8C7DBEC}" destId="{550E3F98-C17F-45F9-903A-33C5181DE9C0}" srcOrd="1" destOrd="0" presId="urn:microsoft.com/office/officeart/2009/3/layout/HorizontalOrganizationChart"/>
    <dgm:cxn modelId="{74243A05-3904-4E90-A905-06D28F43D6FF}" type="presParOf" srcId="{8C984CBA-6175-46D9-AE0D-6FE4A8C7DBEC}" destId="{98FB6673-3C43-48C1-9C50-CE835F3BD9AD}" srcOrd="2" destOrd="0" presId="urn:microsoft.com/office/officeart/2009/3/layout/HorizontalOrganizationChart"/>
    <dgm:cxn modelId="{D7082B67-C9B1-49E2-AB10-004CF9BEB77F}" type="presParOf" srcId="{436B51FB-B5C8-4C28-95D0-52A53DF3F268}" destId="{14019F27-5E15-454D-AE89-DB5610420A7A}" srcOrd="2" destOrd="0" presId="urn:microsoft.com/office/officeart/2009/3/layout/HorizontalOrganizationChart"/>
    <dgm:cxn modelId="{8F634996-E8F8-428B-B06C-519DFD189E8E}" type="presParOf" srcId="{14019F27-5E15-454D-AE89-DB5610420A7A}" destId="{9E659015-FCB2-40B6-B716-7DBF3AD72A9B}" srcOrd="0" destOrd="0" presId="urn:microsoft.com/office/officeart/2009/3/layout/HorizontalOrganizationChart"/>
    <dgm:cxn modelId="{C7A660B0-8DBB-4C65-B223-C5E1A2BEFA85}" type="presParOf" srcId="{9E659015-FCB2-40B6-B716-7DBF3AD72A9B}" destId="{7FA35885-B5EA-4BF5-ACA7-7EE277CD5362}" srcOrd="0" destOrd="0" presId="urn:microsoft.com/office/officeart/2009/3/layout/HorizontalOrganizationChart"/>
    <dgm:cxn modelId="{2F32A703-FDA8-4E13-AF17-DEDD518866A6}" type="presParOf" srcId="{9E659015-FCB2-40B6-B716-7DBF3AD72A9B}" destId="{5870CC6F-2262-4F2E-8B6C-35A7BD429A8F}" srcOrd="1" destOrd="0" presId="urn:microsoft.com/office/officeart/2009/3/layout/HorizontalOrganizationChart"/>
    <dgm:cxn modelId="{FD7C300A-8F25-4C71-AA89-F1CBB2E1BC7A}" type="presParOf" srcId="{14019F27-5E15-454D-AE89-DB5610420A7A}" destId="{F5CF2C07-2668-4180-AC04-471DBBE02127}" srcOrd="1" destOrd="0" presId="urn:microsoft.com/office/officeart/2009/3/layout/HorizontalOrganizationChart"/>
    <dgm:cxn modelId="{D3ABB127-8CFF-47CC-9C85-2C570CA0D4B3}" type="presParOf" srcId="{14019F27-5E15-454D-AE89-DB5610420A7A}" destId="{8DEF0340-386F-41F9-8AA4-E51241CCC5F4}" srcOrd="2" destOrd="0" presId="urn:microsoft.com/office/officeart/2009/3/layout/HorizontalOrganizationChart"/>
    <dgm:cxn modelId="{58BB9933-53C1-44AB-98EF-06095515CB11}" type="presParOf" srcId="{436B51FB-B5C8-4C28-95D0-52A53DF3F268}" destId="{4099B3B0-1CB0-4DED-8610-D8B19A4F2D09}" srcOrd="3" destOrd="0" presId="urn:microsoft.com/office/officeart/2009/3/layout/HorizontalOrganizationChart"/>
    <dgm:cxn modelId="{F29CB689-0A83-4234-92B1-0A86289EF465}" type="presParOf" srcId="{4099B3B0-1CB0-4DED-8610-D8B19A4F2D09}" destId="{6B459A53-D245-4697-A2BD-F3A5CD16C1D7}" srcOrd="0" destOrd="0" presId="urn:microsoft.com/office/officeart/2009/3/layout/HorizontalOrganizationChart"/>
    <dgm:cxn modelId="{E6B1DEF6-A092-4204-80EE-DFAD93881F78}" type="presParOf" srcId="{6B459A53-D245-4697-A2BD-F3A5CD16C1D7}" destId="{B9C4B86B-F4CA-40EF-B625-920988B8D810}" srcOrd="0" destOrd="0" presId="urn:microsoft.com/office/officeart/2009/3/layout/HorizontalOrganizationChart"/>
    <dgm:cxn modelId="{FAFA025A-ABE3-47A5-A141-3E32750E3EAF}" type="presParOf" srcId="{6B459A53-D245-4697-A2BD-F3A5CD16C1D7}" destId="{82927E70-3584-4136-8837-7F748C6BE5D2}" srcOrd="1" destOrd="0" presId="urn:microsoft.com/office/officeart/2009/3/layout/HorizontalOrganizationChart"/>
    <dgm:cxn modelId="{F4E88126-247E-4DC4-82B9-231686468217}" type="presParOf" srcId="{4099B3B0-1CB0-4DED-8610-D8B19A4F2D09}" destId="{08BF7828-855B-4314-88A2-CA51C331A9A4}" srcOrd="1" destOrd="0" presId="urn:microsoft.com/office/officeart/2009/3/layout/HorizontalOrganizationChart"/>
    <dgm:cxn modelId="{62E55165-19B8-4278-A17C-37B4825EA0A7}" type="presParOf" srcId="{4099B3B0-1CB0-4DED-8610-D8B19A4F2D09}" destId="{97F38719-750A-4481-AE73-FF22A6BEC66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3DC0AF-0940-49DD-869A-125CDEF720F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1EBB3C-BF12-4454-8A27-C7ABC52E7F56}">
      <dgm:prSet/>
      <dgm:spPr/>
      <dgm:t>
        <a:bodyPr/>
        <a:lstStyle/>
        <a:p>
          <a:r>
            <a:rPr lang="hu-HU"/>
            <a:t>Idővonalon történő ábrázolás</a:t>
          </a:r>
          <a:endParaRPr lang="en-US"/>
        </a:p>
      </dgm:t>
    </dgm:pt>
    <dgm:pt modelId="{99F6C4E3-8518-4779-92D0-49E036ACB21E}" type="parTrans" cxnId="{463E2343-7255-4DE7-BB49-BFB8E033BD34}">
      <dgm:prSet/>
      <dgm:spPr/>
      <dgm:t>
        <a:bodyPr/>
        <a:lstStyle/>
        <a:p>
          <a:endParaRPr lang="en-US"/>
        </a:p>
      </dgm:t>
    </dgm:pt>
    <dgm:pt modelId="{AADBAF9A-6FBA-4B3C-AE96-1E11BF3BE15E}" type="sibTrans" cxnId="{463E2343-7255-4DE7-BB49-BFB8E033BD34}">
      <dgm:prSet/>
      <dgm:spPr/>
      <dgm:t>
        <a:bodyPr/>
        <a:lstStyle/>
        <a:p>
          <a:endParaRPr lang="en-US"/>
        </a:p>
      </dgm:t>
    </dgm:pt>
    <dgm:pt modelId="{447B055D-A7D5-468C-A7ED-455452031710}">
      <dgm:prSet/>
      <dgm:spPr/>
      <dgm:t>
        <a:bodyPr/>
        <a:lstStyle/>
        <a:p>
          <a:r>
            <a:rPr lang="hu-HU"/>
            <a:t>Folyamatot bemutató ábrázolás</a:t>
          </a:r>
        </a:p>
      </dgm:t>
    </dgm:pt>
    <dgm:pt modelId="{86CBA7EA-A437-46E4-9C4B-B83FF1C45A9E}" type="parTrans" cxnId="{9632FC6B-7D32-4BD7-93F6-B4C8033FE14B}">
      <dgm:prSet/>
      <dgm:spPr/>
      <dgm:t>
        <a:bodyPr/>
        <a:lstStyle/>
        <a:p>
          <a:endParaRPr lang="en-US"/>
        </a:p>
      </dgm:t>
    </dgm:pt>
    <dgm:pt modelId="{E761E3DA-C7EB-47CA-9E4D-9E6130B5DBFE}" type="sibTrans" cxnId="{9632FC6B-7D32-4BD7-93F6-B4C8033FE14B}">
      <dgm:prSet/>
      <dgm:spPr/>
      <dgm:t>
        <a:bodyPr/>
        <a:lstStyle/>
        <a:p>
          <a:endParaRPr lang="en-US"/>
        </a:p>
      </dgm:t>
    </dgm:pt>
    <dgm:pt modelId="{1A095104-3B39-4D96-8205-266593F5114E}">
      <dgm:prSet/>
      <dgm:spPr/>
      <dgm:t>
        <a:bodyPr/>
        <a:lstStyle/>
        <a:p>
          <a:r>
            <a:rPr lang="hu-HU"/>
            <a:t>Lépéseket bemutató ábrázolás</a:t>
          </a:r>
        </a:p>
      </dgm:t>
    </dgm:pt>
    <dgm:pt modelId="{FC912DDE-C4EE-4BA3-B063-03D5B38BF6B2}" type="parTrans" cxnId="{76AE05FC-BD49-4317-B569-B0E585DC5DC5}">
      <dgm:prSet/>
      <dgm:spPr/>
      <dgm:t>
        <a:bodyPr/>
        <a:lstStyle/>
        <a:p>
          <a:endParaRPr lang="en-US"/>
        </a:p>
      </dgm:t>
    </dgm:pt>
    <dgm:pt modelId="{56B7A5FD-EC6E-4C71-B9F5-73F8ECC002D7}" type="sibTrans" cxnId="{76AE05FC-BD49-4317-B569-B0E585DC5DC5}">
      <dgm:prSet/>
      <dgm:spPr/>
      <dgm:t>
        <a:bodyPr/>
        <a:lstStyle/>
        <a:p>
          <a:endParaRPr lang="en-US"/>
        </a:p>
      </dgm:t>
    </dgm:pt>
    <dgm:pt modelId="{7200341A-7C2E-45B3-8578-EDB8E267ED4F}">
      <dgm:prSet/>
      <dgm:spPr/>
      <dgm:t>
        <a:bodyPr/>
        <a:lstStyle/>
        <a:p>
          <a:r>
            <a:rPr lang="hu-HU"/>
            <a:t>Családfaszerű vizualizáció</a:t>
          </a:r>
          <a:endParaRPr lang="en-US"/>
        </a:p>
      </dgm:t>
    </dgm:pt>
    <dgm:pt modelId="{82495A91-9C2F-4705-9EE9-DE4C66AF2DD2}" type="parTrans" cxnId="{E7B98541-62F0-459A-A125-A50C1A321189}">
      <dgm:prSet/>
      <dgm:spPr/>
      <dgm:t>
        <a:bodyPr/>
        <a:lstStyle/>
        <a:p>
          <a:endParaRPr lang="en-US"/>
        </a:p>
      </dgm:t>
    </dgm:pt>
    <dgm:pt modelId="{F4A132C1-9875-4C7F-81FC-38FCBF733694}" type="sibTrans" cxnId="{E7B98541-62F0-459A-A125-A50C1A321189}">
      <dgm:prSet/>
      <dgm:spPr/>
      <dgm:t>
        <a:bodyPr/>
        <a:lstStyle/>
        <a:p>
          <a:endParaRPr lang="en-US"/>
        </a:p>
      </dgm:t>
    </dgm:pt>
    <dgm:pt modelId="{3B50C17F-6FE6-4528-891D-7EB753F06565}">
      <dgm:prSet/>
      <dgm:spPr/>
      <dgm:t>
        <a:bodyPr/>
        <a:lstStyle/>
        <a:p>
          <a:r>
            <a:rPr lang="hu-HU"/>
            <a:t>Térképszerű bemutatás</a:t>
          </a:r>
          <a:endParaRPr lang="en-US"/>
        </a:p>
      </dgm:t>
    </dgm:pt>
    <dgm:pt modelId="{C2D5F689-F9D4-4E88-AA16-C3FC3B8F3260}" type="parTrans" cxnId="{5B340C92-BB07-4413-96D4-DAD8567A4913}">
      <dgm:prSet/>
      <dgm:spPr/>
      <dgm:t>
        <a:bodyPr/>
        <a:lstStyle/>
        <a:p>
          <a:endParaRPr lang="en-US"/>
        </a:p>
      </dgm:t>
    </dgm:pt>
    <dgm:pt modelId="{98C7A774-119D-4D7C-B244-3A850E0CB679}" type="sibTrans" cxnId="{5B340C92-BB07-4413-96D4-DAD8567A4913}">
      <dgm:prSet/>
      <dgm:spPr/>
      <dgm:t>
        <a:bodyPr/>
        <a:lstStyle/>
        <a:p>
          <a:endParaRPr lang="en-US"/>
        </a:p>
      </dgm:t>
    </dgm:pt>
    <dgm:pt modelId="{CD336D9A-2876-4725-9137-8D34A837DE43}">
      <dgm:prSet/>
      <dgm:spPr/>
      <dgm:t>
        <a:bodyPr/>
        <a:lstStyle/>
        <a:p>
          <a:r>
            <a:rPr lang="hu-HU"/>
            <a:t>Ellentétre épülő bemutatás</a:t>
          </a:r>
          <a:endParaRPr lang="en-US"/>
        </a:p>
      </dgm:t>
    </dgm:pt>
    <dgm:pt modelId="{45475DD5-938B-489F-8DC2-F19ECF7CA77A}" type="parTrans" cxnId="{24F3676B-8F6D-4A73-B711-65B1AD3DEF4D}">
      <dgm:prSet/>
      <dgm:spPr/>
      <dgm:t>
        <a:bodyPr/>
        <a:lstStyle/>
        <a:p>
          <a:endParaRPr lang="en-US"/>
        </a:p>
      </dgm:t>
    </dgm:pt>
    <dgm:pt modelId="{24784C24-3624-454B-9472-4DD8DBED85E3}" type="sibTrans" cxnId="{24F3676B-8F6D-4A73-B711-65B1AD3DEF4D}">
      <dgm:prSet/>
      <dgm:spPr/>
      <dgm:t>
        <a:bodyPr/>
        <a:lstStyle/>
        <a:p>
          <a:endParaRPr lang="en-US"/>
        </a:p>
      </dgm:t>
    </dgm:pt>
    <dgm:pt modelId="{6923C907-C93F-4A18-B3E2-846ABD73599D}">
      <dgm:prSet/>
      <dgm:spPr/>
      <dgm:t>
        <a:bodyPr/>
        <a:lstStyle/>
        <a:p>
          <a:r>
            <a:rPr lang="hu-HU"/>
            <a:t>Listázó infógrafikák</a:t>
          </a:r>
          <a:endParaRPr lang="en-US"/>
        </a:p>
      </dgm:t>
    </dgm:pt>
    <dgm:pt modelId="{18529E55-429E-48D2-8307-18327F3F3269}" type="parTrans" cxnId="{7A49E3F6-506A-4369-917B-C645889DC840}">
      <dgm:prSet/>
      <dgm:spPr/>
      <dgm:t>
        <a:bodyPr/>
        <a:lstStyle/>
        <a:p>
          <a:endParaRPr lang="en-US"/>
        </a:p>
      </dgm:t>
    </dgm:pt>
    <dgm:pt modelId="{E58BA1AC-9610-44EF-A4D9-0CA11FA4D39F}" type="sibTrans" cxnId="{7A49E3F6-506A-4369-917B-C645889DC840}">
      <dgm:prSet/>
      <dgm:spPr/>
      <dgm:t>
        <a:bodyPr/>
        <a:lstStyle/>
        <a:p>
          <a:endParaRPr lang="en-US"/>
        </a:p>
      </dgm:t>
    </dgm:pt>
    <dgm:pt modelId="{A61F132D-52DE-4D34-850B-FBE9BC558EF7}">
      <dgm:prSet/>
      <dgm:spPr/>
      <dgm:t>
        <a:bodyPr/>
        <a:lstStyle/>
        <a:p>
          <a:r>
            <a:rPr lang="hu-HU"/>
            <a:t>Adatokat bemutató infógrafikák</a:t>
          </a:r>
          <a:endParaRPr lang="en-US"/>
        </a:p>
      </dgm:t>
    </dgm:pt>
    <dgm:pt modelId="{E52394A4-1203-4935-81AD-B36DBDD41754}" type="parTrans" cxnId="{0CFE5E93-3C1E-48D4-B763-8CD0515470A2}">
      <dgm:prSet/>
      <dgm:spPr/>
      <dgm:t>
        <a:bodyPr/>
        <a:lstStyle/>
        <a:p>
          <a:endParaRPr lang="en-US"/>
        </a:p>
      </dgm:t>
    </dgm:pt>
    <dgm:pt modelId="{3254C052-AD05-43E0-B76D-A0D4E7A7EE8B}" type="sibTrans" cxnId="{0CFE5E93-3C1E-48D4-B763-8CD0515470A2}">
      <dgm:prSet/>
      <dgm:spPr/>
      <dgm:t>
        <a:bodyPr/>
        <a:lstStyle/>
        <a:p>
          <a:endParaRPr lang="en-US"/>
        </a:p>
      </dgm:t>
    </dgm:pt>
    <dgm:pt modelId="{98842889-7AF8-4647-917F-1C5CDC4278EA}">
      <dgm:prSet/>
      <dgm:spPr/>
      <dgm:t>
        <a:bodyPr/>
        <a:lstStyle/>
        <a:p>
          <a:r>
            <a:rPr lang="hu-HU">
              <a:cs typeface="Calibri Light"/>
            </a:rPr>
            <a:t>Mix</a:t>
          </a:r>
        </a:p>
      </dgm:t>
    </dgm:pt>
    <dgm:pt modelId="{A1A53B5D-5DE3-44D3-A184-94DFCEB702BE}" type="parTrans" cxnId="{B9CCF89D-64EC-4410-88D4-0DF9595AAF83}">
      <dgm:prSet/>
      <dgm:spPr/>
    </dgm:pt>
    <dgm:pt modelId="{C5E3C844-F694-47AC-ACEB-D90481819F52}" type="sibTrans" cxnId="{B9CCF89D-64EC-4410-88D4-0DF9595AAF83}">
      <dgm:prSet/>
      <dgm:spPr/>
      <dgm:t>
        <a:bodyPr/>
        <a:lstStyle/>
        <a:p>
          <a:endParaRPr lang="hu-HU"/>
        </a:p>
      </dgm:t>
    </dgm:pt>
    <dgm:pt modelId="{F6355B87-3A45-4250-89BA-16BF3A08FF3A}" type="pres">
      <dgm:prSet presAssocID="{193DC0AF-0940-49DD-869A-125CDEF720F7}" presName="linear" presStyleCnt="0">
        <dgm:presLayoutVars>
          <dgm:animLvl val="lvl"/>
          <dgm:resizeHandles val="exact"/>
        </dgm:presLayoutVars>
      </dgm:prSet>
      <dgm:spPr/>
    </dgm:pt>
    <dgm:pt modelId="{B943CFDC-6C8D-412C-BEF5-417940A95573}" type="pres">
      <dgm:prSet presAssocID="{CE1EBB3C-BF12-4454-8A27-C7ABC52E7F56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A6891A1A-9D24-4EB9-98C6-5DADDB9EE337}" type="pres">
      <dgm:prSet presAssocID="{AADBAF9A-6FBA-4B3C-AE96-1E11BF3BE15E}" presName="spacer" presStyleCnt="0"/>
      <dgm:spPr/>
    </dgm:pt>
    <dgm:pt modelId="{7F16857E-7FF2-4892-A479-B94908B547CC}" type="pres">
      <dgm:prSet presAssocID="{447B055D-A7D5-468C-A7ED-455452031710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324A886B-4080-470D-A143-425CA5F5E918}" type="pres">
      <dgm:prSet presAssocID="{E761E3DA-C7EB-47CA-9E4D-9E6130B5DBFE}" presName="spacer" presStyleCnt="0"/>
      <dgm:spPr/>
    </dgm:pt>
    <dgm:pt modelId="{B3EE7A8C-A7C3-40C5-B4E7-1CF7EBEB7F2A}" type="pres">
      <dgm:prSet presAssocID="{1A095104-3B39-4D96-8205-266593F5114E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80C78BD5-85BC-46E4-95E6-C7E6ADD97280}" type="pres">
      <dgm:prSet presAssocID="{56B7A5FD-EC6E-4C71-B9F5-73F8ECC002D7}" presName="spacer" presStyleCnt="0"/>
      <dgm:spPr/>
    </dgm:pt>
    <dgm:pt modelId="{2A48E8BF-5571-422C-8AE9-840916850E7B}" type="pres">
      <dgm:prSet presAssocID="{7200341A-7C2E-45B3-8578-EDB8E267ED4F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724927EE-007B-49FB-8723-7BB7F7112C24}" type="pres">
      <dgm:prSet presAssocID="{F4A132C1-9875-4C7F-81FC-38FCBF733694}" presName="spacer" presStyleCnt="0"/>
      <dgm:spPr/>
    </dgm:pt>
    <dgm:pt modelId="{8EB85E66-6500-4CAF-B9B6-F37D7877F510}" type="pres">
      <dgm:prSet presAssocID="{3B50C17F-6FE6-4528-891D-7EB753F06565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B80E902F-A2C2-4251-A26F-302E88E7C80B}" type="pres">
      <dgm:prSet presAssocID="{98C7A774-119D-4D7C-B244-3A850E0CB679}" presName="spacer" presStyleCnt="0"/>
      <dgm:spPr/>
    </dgm:pt>
    <dgm:pt modelId="{E5304B25-94CD-4D50-A9F1-7C48B49DCFE3}" type="pres">
      <dgm:prSet presAssocID="{CD336D9A-2876-4725-9137-8D34A837DE43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DBEA0EA6-3CC1-4F2B-B136-392C56AD24B7}" type="pres">
      <dgm:prSet presAssocID="{24784C24-3624-454B-9472-4DD8DBED85E3}" presName="spacer" presStyleCnt="0"/>
      <dgm:spPr/>
    </dgm:pt>
    <dgm:pt modelId="{D6D3BE83-D357-4A53-A062-015E830E5B25}" type="pres">
      <dgm:prSet presAssocID="{6923C907-C93F-4A18-B3E2-846ABD73599D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21727073-B1B4-4FEA-B5AF-C1FCF3F2D9DF}" type="pres">
      <dgm:prSet presAssocID="{E58BA1AC-9610-44EF-A4D9-0CA11FA4D39F}" presName="spacer" presStyleCnt="0"/>
      <dgm:spPr/>
    </dgm:pt>
    <dgm:pt modelId="{8B14C20A-54A4-40A2-9E07-D71A4FA9E7B3}" type="pres">
      <dgm:prSet presAssocID="{A61F132D-52DE-4D34-850B-FBE9BC558EF7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DE9E5FA4-3862-475F-92F9-069CE9F907BE}" type="pres">
      <dgm:prSet presAssocID="{3254C052-AD05-43E0-B76D-A0D4E7A7EE8B}" presName="spacer" presStyleCnt="0"/>
      <dgm:spPr/>
    </dgm:pt>
    <dgm:pt modelId="{C49061D4-CC0B-4C70-A79E-8FF1598DD1B4}" type="pres">
      <dgm:prSet presAssocID="{98842889-7AF8-4647-917F-1C5CDC4278EA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702CA800-7158-4ACE-9D10-ECA4BE31FCB0}" type="presOf" srcId="{7200341A-7C2E-45B3-8578-EDB8E267ED4F}" destId="{2A48E8BF-5571-422C-8AE9-840916850E7B}" srcOrd="0" destOrd="0" presId="urn:microsoft.com/office/officeart/2005/8/layout/vList2"/>
    <dgm:cxn modelId="{5D80E61A-8C5C-418F-ACBF-0EA813BE4719}" type="presOf" srcId="{CD336D9A-2876-4725-9137-8D34A837DE43}" destId="{E5304B25-94CD-4D50-A9F1-7C48B49DCFE3}" srcOrd="0" destOrd="0" presId="urn:microsoft.com/office/officeart/2005/8/layout/vList2"/>
    <dgm:cxn modelId="{98EE9D38-AC74-4F7D-92B3-615161376BD0}" type="presOf" srcId="{3B50C17F-6FE6-4528-891D-7EB753F06565}" destId="{8EB85E66-6500-4CAF-B9B6-F37D7877F510}" srcOrd="0" destOrd="0" presId="urn:microsoft.com/office/officeart/2005/8/layout/vList2"/>
    <dgm:cxn modelId="{E7B98541-62F0-459A-A125-A50C1A321189}" srcId="{193DC0AF-0940-49DD-869A-125CDEF720F7}" destId="{7200341A-7C2E-45B3-8578-EDB8E267ED4F}" srcOrd="3" destOrd="0" parTransId="{82495A91-9C2F-4705-9EE9-DE4C66AF2DD2}" sibTransId="{F4A132C1-9875-4C7F-81FC-38FCBF733694}"/>
    <dgm:cxn modelId="{463E2343-7255-4DE7-BB49-BFB8E033BD34}" srcId="{193DC0AF-0940-49DD-869A-125CDEF720F7}" destId="{CE1EBB3C-BF12-4454-8A27-C7ABC52E7F56}" srcOrd="0" destOrd="0" parTransId="{99F6C4E3-8518-4779-92D0-49E036ACB21E}" sibTransId="{AADBAF9A-6FBA-4B3C-AE96-1E11BF3BE15E}"/>
    <dgm:cxn modelId="{24F3676B-8F6D-4A73-B711-65B1AD3DEF4D}" srcId="{193DC0AF-0940-49DD-869A-125CDEF720F7}" destId="{CD336D9A-2876-4725-9137-8D34A837DE43}" srcOrd="5" destOrd="0" parTransId="{45475DD5-938B-489F-8DC2-F19ECF7CA77A}" sibTransId="{24784C24-3624-454B-9472-4DD8DBED85E3}"/>
    <dgm:cxn modelId="{9632FC6B-7D32-4BD7-93F6-B4C8033FE14B}" srcId="{193DC0AF-0940-49DD-869A-125CDEF720F7}" destId="{447B055D-A7D5-468C-A7ED-455452031710}" srcOrd="1" destOrd="0" parTransId="{86CBA7EA-A437-46E4-9C4B-B83FF1C45A9E}" sibTransId="{E761E3DA-C7EB-47CA-9E4D-9E6130B5DBFE}"/>
    <dgm:cxn modelId="{3FD5734F-D07B-4C51-A3D3-B6C4F0C3EF82}" type="presOf" srcId="{CE1EBB3C-BF12-4454-8A27-C7ABC52E7F56}" destId="{B943CFDC-6C8D-412C-BEF5-417940A95573}" srcOrd="0" destOrd="0" presId="urn:microsoft.com/office/officeart/2005/8/layout/vList2"/>
    <dgm:cxn modelId="{5B340C92-BB07-4413-96D4-DAD8567A4913}" srcId="{193DC0AF-0940-49DD-869A-125CDEF720F7}" destId="{3B50C17F-6FE6-4528-891D-7EB753F06565}" srcOrd="4" destOrd="0" parTransId="{C2D5F689-F9D4-4E88-AA16-C3FC3B8F3260}" sibTransId="{98C7A774-119D-4D7C-B244-3A850E0CB679}"/>
    <dgm:cxn modelId="{0CFE5E93-3C1E-48D4-B763-8CD0515470A2}" srcId="{193DC0AF-0940-49DD-869A-125CDEF720F7}" destId="{A61F132D-52DE-4D34-850B-FBE9BC558EF7}" srcOrd="7" destOrd="0" parTransId="{E52394A4-1203-4935-81AD-B36DBDD41754}" sibTransId="{3254C052-AD05-43E0-B76D-A0D4E7A7EE8B}"/>
    <dgm:cxn modelId="{B0889D97-7F48-46F6-B6B5-6E182A45E15A}" type="presOf" srcId="{A61F132D-52DE-4D34-850B-FBE9BC558EF7}" destId="{8B14C20A-54A4-40A2-9E07-D71A4FA9E7B3}" srcOrd="0" destOrd="0" presId="urn:microsoft.com/office/officeart/2005/8/layout/vList2"/>
    <dgm:cxn modelId="{B9CCF89D-64EC-4410-88D4-0DF9595AAF83}" srcId="{193DC0AF-0940-49DD-869A-125CDEF720F7}" destId="{98842889-7AF8-4647-917F-1C5CDC4278EA}" srcOrd="8" destOrd="0" parTransId="{A1A53B5D-5DE3-44D3-A184-94DFCEB702BE}" sibTransId="{C5E3C844-F694-47AC-ACEB-D90481819F52}"/>
    <dgm:cxn modelId="{1BEE61C2-1605-417F-8A98-67860C021E40}" type="presOf" srcId="{1A095104-3B39-4D96-8205-266593F5114E}" destId="{B3EE7A8C-A7C3-40C5-B4E7-1CF7EBEB7F2A}" srcOrd="0" destOrd="0" presId="urn:microsoft.com/office/officeart/2005/8/layout/vList2"/>
    <dgm:cxn modelId="{2A9361C6-BED3-4760-85F0-251C6A0AF4DA}" type="presOf" srcId="{6923C907-C93F-4A18-B3E2-846ABD73599D}" destId="{D6D3BE83-D357-4A53-A062-015E830E5B25}" srcOrd="0" destOrd="0" presId="urn:microsoft.com/office/officeart/2005/8/layout/vList2"/>
    <dgm:cxn modelId="{7770EAD4-2BBD-464D-9FFC-58C5697139B0}" type="presOf" srcId="{447B055D-A7D5-468C-A7ED-455452031710}" destId="{7F16857E-7FF2-4892-A479-B94908B547CC}" srcOrd="0" destOrd="0" presId="urn:microsoft.com/office/officeart/2005/8/layout/vList2"/>
    <dgm:cxn modelId="{911AF7F3-E0ED-4E07-B2AF-9B56D89AA112}" type="presOf" srcId="{98842889-7AF8-4647-917F-1C5CDC4278EA}" destId="{C49061D4-CC0B-4C70-A79E-8FF1598DD1B4}" srcOrd="0" destOrd="0" presId="urn:microsoft.com/office/officeart/2005/8/layout/vList2"/>
    <dgm:cxn modelId="{7A49E3F6-506A-4369-917B-C645889DC840}" srcId="{193DC0AF-0940-49DD-869A-125CDEF720F7}" destId="{6923C907-C93F-4A18-B3E2-846ABD73599D}" srcOrd="6" destOrd="0" parTransId="{18529E55-429E-48D2-8307-18327F3F3269}" sibTransId="{E58BA1AC-9610-44EF-A4D9-0CA11FA4D39F}"/>
    <dgm:cxn modelId="{76AE05FC-BD49-4317-B569-B0E585DC5DC5}" srcId="{193DC0AF-0940-49DD-869A-125CDEF720F7}" destId="{1A095104-3B39-4D96-8205-266593F5114E}" srcOrd="2" destOrd="0" parTransId="{FC912DDE-C4EE-4BA3-B063-03D5B38BF6B2}" sibTransId="{56B7A5FD-EC6E-4C71-B9F5-73F8ECC002D7}"/>
    <dgm:cxn modelId="{EED07DFE-5671-4B8E-B242-EEFD726808DE}" type="presOf" srcId="{193DC0AF-0940-49DD-869A-125CDEF720F7}" destId="{F6355B87-3A45-4250-89BA-16BF3A08FF3A}" srcOrd="0" destOrd="0" presId="urn:microsoft.com/office/officeart/2005/8/layout/vList2"/>
    <dgm:cxn modelId="{EA40D0C6-0D74-4FAE-8E69-43A1CA2A4766}" type="presParOf" srcId="{F6355B87-3A45-4250-89BA-16BF3A08FF3A}" destId="{B943CFDC-6C8D-412C-BEF5-417940A95573}" srcOrd="0" destOrd="0" presId="urn:microsoft.com/office/officeart/2005/8/layout/vList2"/>
    <dgm:cxn modelId="{9D7077E5-D05B-4AA1-8B75-8FBB65333921}" type="presParOf" srcId="{F6355B87-3A45-4250-89BA-16BF3A08FF3A}" destId="{A6891A1A-9D24-4EB9-98C6-5DADDB9EE337}" srcOrd="1" destOrd="0" presId="urn:microsoft.com/office/officeart/2005/8/layout/vList2"/>
    <dgm:cxn modelId="{FC5CAE08-4995-4196-B18F-0F68B1593291}" type="presParOf" srcId="{F6355B87-3A45-4250-89BA-16BF3A08FF3A}" destId="{7F16857E-7FF2-4892-A479-B94908B547CC}" srcOrd="2" destOrd="0" presId="urn:microsoft.com/office/officeart/2005/8/layout/vList2"/>
    <dgm:cxn modelId="{F5EC28E2-EAA8-4647-A997-B74D60ACF73E}" type="presParOf" srcId="{F6355B87-3A45-4250-89BA-16BF3A08FF3A}" destId="{324A886B-4080-470D-A143-425CA5F5E918}" srcOrd="3" destOrd="0" presId="urn:microsoft.com/office/officeart/2005/8/layout/vList2"/>
    <dgm:cxn modelId="{BB9D343B-0864-42E8-A8BA-4D7B897FD805}" type="presParOf" srcId="{F6355B87-3A45-4250-89BA-16BF3A08FF3A}" destId="{B3EE7A8C-A7C3-40C5-B4E7-1CF7EBEB7F2A}" srcOrd="4" destOrd="0" presId="urn:microsoft.com/office/officeart/2005/8/layout/vList2"/>
    <dgm:cxn modelId="{00B813FE-1D98-48BB-8051-6F0B860CDF4F}" type="presParOf" srcId="{F6355B87-3A45-4250-89BA-16BF3A08FF3A}" destId="{80C78BD5-85BC-46E4-95E6-C7E6ADD97280}" srcOrd="5" destOrd="0" presId="urn:microsoft.com/office/officeart/2005/8/layout/vList2"/>
    <dgm:cxn modelId="{A86650A7-0D98-4F9F-A2C9-D6D8345A352B}" type="presParOf" srcId="{F6355B87-3A45-4250-89BA-16BF3A08FF3A}" destId="{2A48E8BF-5571-422C-8AE9-840916850E7B}" srcOrd="6" destOrd="0" presId="urn:microsoft.com/office/officeart/2005/8/layout/vList2"/>
    <dgm:cxn modelId="{D2D02BB6-2DCE-4D2E-91FA-2BFD65A9E101}" type="presParOf" srcId="{F6355B87-3A45-4250-89BA-16BF3A08FF3A}" destId="{724927EE-007B-49FB-8723-7BB7F7112C24}" srcOrd="7" destOrd="0" presId="urn:microsoft.com/office/officeart/2005/8/layout/vList2"/>
    <dgm:cxn modelId="{1BB0CEAC-E224-46B0-AA1F-CD24518F644D}" type="presParOf" srcId="{F6355B87-3A45-4250-89BA-16BF3A08FF3A}" destId="{8EB85E66-6500-4CAF-B9B6-F37D7877F510}" srcOrd="8" destOrd="0" presId="urn:microsoft.com/office/officeart/2005/8/layout/vList2"/>
    <dgm:cxn modelId="{B13639DC-4512-4D1D-B9D9-0F77760BCF52}" type="presParOf" srcId="{F6355B87-3A45-4250-89BA-16BF3A08FF3A}" destId="{B80E902F-A2C2-4251-A26F-302E88E7C80B}" srcOrd="9" destOrd="0" presId="urn:microsoft.com/office/officeart/2005/8/layout/vList2"/>
    <dgm:cxn modelId="{B602C61A-6287-40A3-B59E-6677DFA477F1}" type="presParOf" srcId="{F6355B87-3A45-4250-89BA-16BF3A08FF3A}" destId="{E5304B25-94CD-4D50-A9F1-7C48B49DCFE3}" srcOrd="10" destOrd="0" presId="urn:microsoft.com/office/officeart/2005/8/layout/vList2"/>
    <dgm:cxn modelId="{CB291798-81AC-4F6C-9776-279388ED2889}" type="presParOf" srcId="{F6355B87-3A45-4250-89BA-16BF3A08FF3A}" destId="{DBEA0EA6-3CC1-4F2B-B136-392C56AD24B7}" srcOrd="11" destOrd="0" presId="urn:microsoft.com/office/officeart/2005/8/layout/vList2"/>
    <dgm:cxn modelId="{1580409C-5322-41F3-BA26-9797F357B464}" type="presParOf" srcId="{F6355B87-3A45-4250-89BA-16BF3A08FF3A}" destId="{D6D3BE83-D357-4A53-A062-015E830E5B25}" srcOrd="12" destOrd="0" presId="urn:microsoft.com/office/officeart/2005/8/layout/vList2"/>
    <dgm:cxn modelId="{4FF1FCB3-EB36-4A06-80BA-00E5E8C74055}" type="presParOf" srcId="{F6355B87-3A45-4250-89BA-16BF3A08FF3A}" destId="{21727073-B1B4-4FEA-B5AF-C1FCF3F2D9DF}" srcOrd="13" destOrd="0" presId="urn:microsoft.com/office/officeart/2005/8/layout/vList2"/>
    <dgm:cxn modelId="{C1881A54-6EC6-4B11-87B2-70CC00C8FF24}" type="presParOf" srcId="{F6355B87-3A45-4250-89BA-16BF3A08FF3A}" destId="{8B14C20A-54A4-40A2-9E07-D71A4FA9E7B3}" srcOrd="14" destOrd="0" presId="urn:microsoft.com/office/officeart/2005/8/layout/vList2"/>
    <dgm:cxn modelId="{536328BA-E269-4604-A8EF-DC5D2AFC1428}" type="presParOf" srcId="{F6355B87-3A45-4250-89BA-16BF3A08FF3A}" destId="{DE9E5FA4-3862-475F-92F9-069CE9F907BE}" srcOrd="15" destOrd="0" presId="urn:microsoft.com/office/officeart/2005/8/layout/vList2"/>
    <dgm:cxn modelId="{253F6FA6-F525-4016-B0AD-4946BFA4DFCA}" type="presParOf" srcId="{F6355B87-3A45-4250-89BA-16BF3A08FF3A}" destId="{C49061D4-CC0B-4C70-A79E-8FF1598DD1B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992A5-F139-4A03-8AEA-E80DC539173D}">
      <dsp:nvSpPr>
        <dsp:cNvPr id="0" name=""/>
        <dsp:cNvSpPr/>
      </dsp:nvSpPr>
      <dsp:spPr>
        <a:xfrm>
          <a:off x="2876" y="1907056"/>
          <a:ext cx="2515171" cy="100606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72009" rIns="36005" bIns="7200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/>
            <a:t>Marketing és pr morzsák</a:t>
          </a:r>
          <a:endParaRPr lang="en-US" sz="2700" kern="1200"/>
        </a:p>
      </dsp:txBody>
      <dsp:txXfrm>
        <a:off x="2876" y="1907056"/>
        <a:ext cx="2263654" cy="1006068"/>
      </dsp:txXfrm>
    </dsp:sp>
    <dsp:sp modelId="{95B7E6A8-9963-4C62-A1F4-EE1431EE9332}">
      <dsp:nvSpPr>
        <dsp:cNvPr id="0" name=""/>
        <dsp:cNvSpPr/>
      </dsp:nvSpPr>
      <dsp:spPr>
        <a:xfrm>
          <a:off x="2015013" y="1907056"/>
          <a:ext cx="2515171" cy="1006068"/>
        </a:xfrm>
        <a:prstGeom prst="chevron">
          <a:avLst/>
        </a:prstGeom>
        <a:solidFill>
          <a:schemeClr val="accent5">
            <a:hueOff val="-2582238"/>
            <a:satOff val="-14111"/>
            <a:lumOff val="-245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72009" rIns="36005" bIns="7200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/>
            <a:t>Közösségi média</a:t>
          </a:r>
          <a:endParaRPr lang="en-US" sz="2700" kern="1200"/>
        </a:p>
      </dsp:txBody>
      <dsp:txXfrm>
        <a:off x="2518047" y="1907056"/>
        <a:ext cx="1509103" cy="1006068"/>
      </dsp:txXfrm>
    </dsp:sp>
    <dsp:sp modelId="{10A60D4C-928D-4377-9C6A-D701C977D40D}">
      <dsp:nvSpPr>
        <dsp:cNvPr id="0" name=""/>
        <dsp:cNvSpPr/>
      </dsp:nvSpPr>
      <dsp:spPr>
        <a:xfrm>
          <a:off x="4027151" y="1907056"/>
          <a:ext cx="2515171" cy="1006068"/>
        </a:xfrm>
        <a:prstGeom prst="chevron">
          <a:avLst/>
        </a:prstGeom>
        <a:solidFill>
          <a:schemeClr val="accent5">
            <a:hueOff val="-5164477"/>
            <a:satOff val="-28223"/>
            <a:lumOff val="-490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72009" rIns="36005" bIns="7200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700" kern="1200"/>
            <a:t>Eszközök </a:t>
          </a:r>
          <a:endParaRPr lang="en-US" sz="2700" kern="1200"/>
        </a:p>
      </dsp:txBody>
      <dsp:txXfrm>
        <a:off x="4530185" y="1907056"/>
        <a:ext cx="1509103" cy="10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559FE-6814-4676-B517-F5B1986EDC2E}">
      <dsp:nvSpPr>
        <dsp:cNvPr id="0" name=""/>
        <dsp:cNvSpPr/>
      </dsp:nvSpPr>
      <dsp:spPr>
        <a:xfrm>
          <a:off x="3462" y="473709"/>
          <a:ext cx="1874907" cy="1124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közösségi oldalak</a:t>
          </a:r>
          <a:endParaRPr lang="en-US" sz="2200" kern="1200"/>
        </a:p>
      </dsp:txBody>
      <dsp:txXfrm>
        <a:off x="3462" y="473709"/>
        <a:ext cx="1874907" cy="1124944"/>
      </dsp:txXfrm>
    </dsp:sp>
    <dsp:sp modelId="{9C6DC3FF-BECD-46A3-9416-36B2B5F18390}">
      <dsp:nvSpPr>
        <dsp:cNvPr id="0" name=""/>
        <dsp:cNvSpPr/>
      </dsp:nvSpPr>
      <dsp:spPr>
        <a:xfrm>
          <a:off x="2065860" y="473709"/>
          <a:ext cx="1874907" cy="1124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közösségi terek</a:t>
          </a:r>
          <a:endParaRPr lang="en-US" sz="2200" kern="1200"/>
        </a:p>
      </dsp:txBody>
      <dsp:txXfrm>
        <a:off x="2065860" y="473709"/>
        <a:ext cx="1874907" cy="1124944"/>
      </dsp:txXfrm>
    </dsp:sp>
    <dsp:sp modelId="{DC656D69-2E82-4BFC-927C-B0ED60975FEA}">
      <dsp:nvSpPr>
        <dsp:cNvPr id="0" name=""/>
        <dsp:cNvSpPr/>
      </dsp:nvSpPr>
      <dsp:spPr>
        <a:xfrm>
          <a:off x="4128258" y="473709"/>
          <a:ext cx="1874907" cy="1124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blogok, mikroblogok</a:t>
          </a:r>
          <a:endParaRPr lang="en-US" sz="2200" kern="1200"/>
        </a:p>
      </dsp:txBody>
      <dsp:txXfrm>
        <a:off x="4128258" y="473709"/>
        <a:ext cx="1874907" cy="1124944"/>
      </dsp:txXfrm>
    </dsp:sp>
    <dsp:sp modelId="{D0610C44-60F1-4519-96D1-5952CD2C7CBC}">
      <dsp:nvSpPr>
        <dsp:cNvPr id="0" name=""/>
        <dsp:cNvSpPr/>
      </dsp:nvSpPr>
      <dsp:spPr>
        <a:xfrm>
          <a:off x="6190656" y="473709"/>
          <a:ext cx="1874907" cy="1124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videó-, kép- és zenemegosztó portálok</a:t>
          </a:r>
          <a:endParaRPr lang="en-US" sz="2200" kern="1200"/>
        </a:p>
      </dsp:txBody>
      <dsp:txXfrm>
        <a:off x="6190656" y="473709"/>
        <a:ext cx="1874907" cy="1124944"/>
      </dsp:txXfrm>
    </dsp:sp>
    <dsp:sp modelId="{EB914B3E-6AAC-4FD9-B90D-FA6154BCBC51}">
      <dsp:nvSpPr>
        <dsp:cNvPr id="0" name=""/>
        <dsp:cNvSpPr/>
      </dsp:nvSpPr>
      <dsp:spPr>
        <a:xfrm>
          <a:off x="8253054" y="473709"/>
          <a:ext cx="1874907" cy="1124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internetes fórumok</a:t>
          </a:r>
          <a:endParaRPr lang="en-US" sz="2200" kern="1200"/>
        </a:p>
      </dsp:txBody>
      <dsp:txXfrm>
        <a:off x="8253054" y="473709"/>
        <a:ext cx="1874907" cy="1124944"/>
      </dsp:txXfrm>
    </dsp:sp>
    <dsp:sp modelId="{DA9EF0BD-E77A-43CC-B86B-5E7F9D079F72}">
      <dsp:nvSpPr>
        <dsp:cNvPr id="0" name=""/>
        <dsp:cNvSpPr/>
      </dsp:nvSpPr>
      <dsp:spPr>
        <a:xfrm>
          <a:off x="1034661" y="1786144"/>
          <a:ext cx="1874907" cy="1124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podcastok</a:t>
          </a:r>
          <a:endParaRPr lang="en-US" sz="2200" kern="1200"/>
        </a:p>
      </dsp:txBody>
      <dsp:txXfrm>
        <a:off x="1034661" y="1786144"/>
        <a:ext cx="1874907" cy="1124944"/>
      </dsp:txXfrm>
    </dsp:sp>
    <dsp:sp modelId="{636F0118-C397-4238-A1BB-2AB29E78927D}">
      <dsp:nvSpPr>
        <dsp:cNvPr id="0" name=""/>
        <dsp:cNvSpPr/>
      </dsp:nvSpPr>
      <dsp:spPr>
        <a:xfrm>
          <a:off x="3097059" y="1786144"/>
          <a:ext cx="1874907" cy="1124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wikik</a:t>
          </a:r>
          <a:endParaRPr lang="en-US" sz="2200" kern="1200"/>
        </a:p>
      </dsp:txBody>
      <dsp:txXfrm>
        <a:off x="3097059" y="1786144"/>
        <a:ext cx="1874907" cy="1124944"/>
      </dsp:txXfrm>
    </dsp:sp>
    <dsp:sp modelId="{151F21D4-2353-45C5-8001-37C3ADDA623F}">
      <dsp:nvSpPr>
        <dsp:cNvPr id="0" name=""/>
        <dsp:cNvSpPr/>
      </dsp:nvSpPr>
      <dsp:spPr>
        <a:xfrm>
          <a:off x="5159457" y="1786144"/>
          <a:ext cx="1874907" cy="1124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link adatbázisok</a:t>
          </a:r>
          <a:endParaRPr lang="en-US" sz="2200" kern="1200"/>
        </a:p>
      </dsp:txBody>
      <dsp:txXfrm>
        <a:off x="5159457" y="1786144"/>
        <a:ext cx="1874907" cy="1124944"/>
      </dsp:txXfrm>
    </dsp:sp>
    <dsp:sp modelId="{BA59DE23-70DD-4AE4-8A6F-5CEF90C6B6CB}">
      <dsp:nvSpPr>
        <dsp:cNvPr id="0" name=""/>
        <dsp:cNvSpPr/>
      </dsp:nvSpPr>
      <dsp:spPr>
        <a:xfrm>
          <a:off x="7221855" y="1786144"/>
          <a:ext cx="1874907" cy="1124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/>
            <a:t>hírgyűjtő oldalak</a:t>
          </a:r>
          <a:endParaRPr lang="en-US" sz="2200" kern="1200"/>
        </a:p>
      </dsp:txBody>
      <dsp:txXfrm>
        <a:off x="7221855" y="1786144"/>
        <a:ext cx="1874907" cy="11249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C4D92-52AC-441E-BBCA-297A96658487}">
      <dsp:nvSpPr>
        <dsp:cNvPr id="0" name=""/>
        <dsp:cNvSpPr/>
      </dsp:nvSpPr>
      <dsp:spPr>
        <a:xfrm>
          <a:off x="0" y="364716"/>
          <a:ext cx="2045374" cy="12272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/>
            <a:t>Facebook</a:t>
          </a:r>
          <a:endParaRPr lang="en-US" sz="3400" kern="1200"/>
        </a:p>
      </dsp:txBody>
      <dsp:txXfrm>
        <a:off x="0" y="364716"/>
        <a:ext cx="2045374" cy="1227224"/>
      </dsp:txXfrm>
    </dsp:sp>
    <dsp:sp modelId="{2FD841E8-E23D-4CB4-AEA3-068CD58CD07D}">
      <dsp:nvSpPr>
        <dsp:cNvPr id="0" name=""/>
        <dsp:cNvSpPr/>
      </dsp:nvSpPr>
      <dsp:spPr>
        <a:xfrm>
          <a:off x="2249912" y="364716"/>
          <a:ext cx="2045374" cy="1227224"/>
        </a:xfrm>
        <a:prstGeom prst="rect">
          <a:avLst/>
        </a:prstGeom>
        <a:solidFill>
          <a:schemeClr val="accent5">
            <a:hueOff val="-645560"/>
            <a:satOff val="-3528"/>
            <a:lumOff val="-61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/>
            <a:t>Instagram</a:t>
          </a:r>
          <a:endParaRPr lang="en-US" sz="3400" kern="1200"/>
        </a:p>
      </dsp:txBody>
      <dsp:txXfrm>
        <a:off x="2249912" y="364716"/>
        <a:ext cx="2045374" cy="1227224"/>
      </dsp:txXfrm>
    </dsp:sp>
    <dsp:sp modelId="{416B255D-EBBC-4ED0-A951-1710909A792A}">
      <dsp:nvSpPr>
        <dsp:cNvPr id="0" name=""/>
        <dsp:cNvSpPr/>
      </dsp:nvSpPr>
      <dsp:spPr>
        <a:xfrm>
          <a:off x="4499824" y="364716"/>
          <a:ext cx="2045374" cy="1227224"/>
        </a:xfrm>
        <a:prstGeom prst="rect">
          <a:avLst/>
        </a:prstGeom>
        <a:solidFill>
          <a:schemeClr val="accent5">
            <a:hueOff val="-1291119"/>
            <a:satOff val="-7056"/>
            <a:lumOff val="-12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/>
            <a:t>YouTube</a:t>
          </a:r>
          <a:endParaRPr lang="en-US" sz="3400" kern="1200"/>
        </a:p>
      </dsp:txBody>
      <dsp:txXfrm>
        <a:off x="4499824" y="364716"/>
        <a:ext cx="2045374" cy="1227224"/>
      </dsp:txXfrm>
    </dsp:sp>
    <dsp:sp modelId="{5BFB4D8A-6299-4E3B-A875-9CF32A24C997}">
      <dsp:nvSpPr>
        <dsp:cNvPr id="0" name=""/>
        <dsp:cNvSpPr/>
      </dsp:nvSpPr>
      <dsp:spPr>
        <a:xfrm>
          <a:off x="0" y="1796478"/>
          <a:ext cx="2045374" cy="1227224"/>
        </a:xfrm>
        <a:prstGeom prst="rect">
          <a:avLst/>
        </a:prstGeom>
        <a:solidFill>
          <a:schemeClr val="accent5">
            <a:hueOff val="-1936679"/>
            <a:satOff val="-10584"/>
            <a:lumOff val="-183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/>
            <a:t>Twitter</a:t>
          </a:r>
          <a:endParaRPr lang="en-US" sz="3400" kern="1200"/>
        </a:p>
      </dsp:txBody>
      <dsp:txXfrm>
        <a:off x="0" y="1796478"/>
        <a:ext cx="2045374" cy="1227224"/>
      </dsp:txXfrm>
    </dsp:sp>
    <dsp:sp modelId="{DEB1EEBA-62CF-490C-B58D-DA6EB94DF393}">
      <dsp:nvSpPr>
        <dsp:cNvPr id="0" name=""/>
        <dsp:cNvSpPr/>
      </dsp:nvSpPr>
      <dsp:spPr>
        <a:xfrm>
          <a:off x="2249912" y="1796478"/>
          <a:ext cx="2045374" cy="1227224"/>
        </a:xfrm>
        <a:prstGeom prst="rect">
          <a:avLst/>
        </a:prstGeom>
        <a:solidFill>
          <a:schemeClr val="accent5">
            <a:hueOff val="-2582238"/>
            <a:satOff val="-14111"/>
            <a:lumOff val="-245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/>
            <a:t>Snapchat</a:t>
          </a:r>
          <a:endParaRPr lang="en-US" sz="3400" kern="1200"/>
        </a:p>
      </dsp:txBody>
      <dsp:txXfrm>
        <a:off x="2249912" y="1796478"/>
        <a:ext cx="2045374" cy="1227224"/>
      </dsp:txXfrm>
    </dsp:sp>
    <dsp:sp modelId="{AE389601-E3F3-4685-97DF-A4A74BB65D0E}">
      <dsp:nvSpPr>
        <dsp:cNvPr id="0" name=""/>
        <dsp:cNvSpPr/>
      </dsp:nvSpPr>
      <dsp:spPr>
        <a:xfrm>
          <a:off x="4499824" y="1796478"/>
          <a:ext cx="2045374" cy="1227224"/>
        </a:xfrm>
        <a:prstGeom prst="rect">
          <a:avLst/>
        </a:prstGeom>
        <a:solidFill>
          <a:schemeClr val="accent5">
            <a:hueOff val="-3227798"/>
            <a:satOff val="-17639"/>
            <a:lumOff val="-306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/>
            <a:t>Tumblr</a:t>
          </a:r>
          <a:endParaRPr lang="en-US" sz="3400" kern="1200"/>
        </a:p>
      </dsp:txBody>
      <dsp:txXfrm>
        <a:off x="4499824" y="1796478"/>
        <a:ext cx="2045374" cy="1227224"/>
      </dsp:txXfrm>
    </dsp:sp>
    <dsp:sp modelId="{E0F9F870-68BF-44D5-A3D2-AD96EEFE9E58}">
      <dsp:nvSpPr>
        <dsp:cNvPr id="0" name=""/>
        <dsp:cNvSpPr/>
      </dsp:nvSpPr>
      <dsp:spPr>
        <a:xfrm>
          <a:off x="0" y="3228240"/>
          <a:ext cx="2045374" cy="1227224"/>
        </a:xfrm>
        <a:prstGeom prst="rect">
          <a:avLst/>
        </a:prstGeom>
        <a:solidFill>
          <a:schemeClr val="accent5">
            <a:hueOff val="-3873358"/>
            <a:satOff val="-21167"/>
            <a:lumOff val="-36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/>
            <a:t>Pinterest</a:t>
          </a:r>
          <a:endParaRPr lang="en-US" sz="3400" kern="1200"/>
        </a:p>
      </dsp:txBody>
      <dsp:txXfrm>
        <a:off x="0" y="3228240"/>
        <a:ext cx="2045374" cy="1227224"/>
      </dsp:txXfrm>
    </dsp:sp>
    <dsp:sp modelId="{A5F2C382-0011-47CC-BF0A-9BD40148848A}">
      <dsp:nvSpPr>
        <dsp:cNvPr id="0" name=""/>
        <dsp:cNvSpPr/>
      </dsp:nvSpPr>
      <dsp:spPr>
        <a:xfrm>
          <a:off x="2249912" y="3228240"/>
          <a:ext cx="2045374" cy="1227224"/>
        </a:xfrm>
        <a:prstGeom prst="rect">
          <a:avLst/>
        </a:prstGeom>
        <a:solidFill>
          <a:schemeClr val="accent5">
            <a:hueOff val="-4518918"/>
            <a:satOff val="-24695"/>
            <a:lumOff val="-428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/>
            <a:t>Moly.hu</a:t>
          </a:r>
          <a:endParaRPr lang="en-US" sz="3400" kern="1200"/>
        </a:p>
      </dsp:txBody>
      <dsp:txXfrm>
        <a:off x="2249912" y="3228240"/>
        <a:ext cx="2045374" cy="1227224"/>
      </dsp:txXfrm>
    </dsp:sp>
    <dsp:sp modelId="{67193FB7-A6CE-41BC-8CA1-23B9B8352FA9}">
      <dsp:nvSpPr>
        <dsp:cNvPr id="0" name=""/>
        <dsp:cNvSpPr/>
      </dsp:nvSpPr>
      <dsp:spPr>
        <a:xfrm>
          <a:off x="4499824" y="3228240"/>
          <a:ext cx="2045374" cy="1227224"/>
        </a:xfrm>
        <a:prstGeom prst="rect">
          <a:avLst/>
        </a:prstGeom>
        <a:solidFill>
          <a:schemeClr val="accent5">
            <a:hueOff val="-5164477"/>
            <a:satOff val="-28223"/>
            <a:lumOff val="-490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400" kern="1200"/>
            <a:t>…</a:t>
          </a:r>
          <a:endParaRPr lang="en-US" sz="3400" kern="1200"/>
        </a:p>
      </dsp:txBody>
      <dsp:txXfrm>
        <a:off x="4499824" y="3228240"/>
        <a:ext cx="2045374" cy="1227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83D89-11CD-4AF0-A994-51DB0DB9B67A}">
      <dsp:nvSpPr>
        <dsp:cNvPr id="0" name=""/>
        <dsp:cNvSpPr/>
      </dsp:nvSpPr>
      <dsp:spPr>
        <a:xfrm>
          <a:off x="2236340" y="2938"/>
          <a:ext cx="2816000" cy="8588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>
              <a:cs typeface="Calibri Light"/>
            </a:rPr>
            <a:t>Közösségi befolyásolás marketingeszközei</a:t>
          </a:r>
        </a:p>
      </dsp:txBody>
      <dsp:txXfrm>
        <a:off x="2236340" y="2938"/>
        <a:ext cx="2816000" cy="858880"/>
      </dsp:txXfrm>
    </dsp:sp>
    <dsp:sp modelId="{66958BE6-DE29-441D-A384-F2CFAD4568F8}">
      <dsp:nvSpPr>
        <dsp:cNvPr id="0" name=""/>
        <dsp:cNvSpPr/>
      </dsp:nvSpPr>
      <dsp:spPr>
        <a:xfrm>
          <a:off x="2236340" y="1213818"/>
          <a:ext cx="2816000" cy="8588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Gyors</a:t>
          </a:r>
          <a:endParaRPr lang="en-US" sz="2400" kern="1200"/>
        </a:p>
      </dsp:txBody>
      <dsp:txXfrm>
        <a:off x="2236340" y="1213818"/>
        <a:ext cx="2816000" cy="858880"/>
      </dsp:txXfrm>
    </dsp:sp>
    <dsp:sp modelId="{7FA35885-B5EA-4BF5-ACA7-7EE277CD5362}">
      <dsp:nvSpPr>
        <dsp:cNvPr id="0" name=""/>
        <dsp:cNvSpPr/>
      </dsp:nvSpPr>
      <dsp:spPr>
        <a:xfrm>
          <a:off x="2236340" y="2424698"/>
          <a:ext cx="2816000" cy="8588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/>
            <a:t>Közérthető</a:t>
          </a:r>
          <a:endParaRPr lang="en-US" sz="2400" kern="1200"/>
        </a:p>
      </dsp:txBody>
      <dsp:txXfrm>
        <a:off x="2236340" y="2424698"/>
        <a:ext cx="2816000" cy="858880"/>
      </dsp:txXfrm>
    </dsp:sp>
    <dsp:sp modelId="{B9C4B86B-F4CA-40EF-B625-920988B8D810}">
      <dsp:nvSpPr>
        <dsp:cNvPr id="0" name=""/>
        <dsp:cNvSpPr/>
      </dsp:nvSpPr>
      <dsp:spPr>
        <a:xfrm>
          <a:off x="2236340" y="3635578"/>
          <a:ext cx="2816000" cy="8588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>
              <a:cs typeface="Calibri Light"/>
            </a:rPr>
            <a:t>Kedvelt</a:t>
          </a:r>
          <a:endParaRPr lang="en-US" sz="2400" kern="1200"/>
        </a:p>
      </dsp:txBody>
      <dsp:txXfrm>
        <a:off x="2236340" y="3635578"/>
        <a:ext cx="2816000" cy="858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3CFDC-6C8D-412C-BEF5-417940A95573}">
      <dsp:nvSpPr>
        <dsp:cNvPr id="0" name=""/>
        <dsp:cNvSpPr/>
      </dsp:nvSpPr>
      <dsp:spPr>
        <a:xfrm>
          <a:off x="0" y="21040"/>
          <a:ext cx="6545199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Idővonalon történő ábrázolás</a:t>
          </a:r>
          <a:endParaRPr lang="en-US" sz="2000" kern="1200"/>
        </a:p>
      </dsp:txBody>
      <dsp:txXfrm>
        <a:off x="23417" y="44457"/>
        <a:ext cx="6498365" cy="432866"/>
      </dsp:txXfrm>
    </dsp:sp>
    <dsp:sp modelId="{7F16857E-7FF2-4892-A479-B94908B547CC}">
      <dsp:nvSpPr>
        <dsp:cNvPr id="0" name=""/>
        <dsp:cNvSpPr/>
      </dsp:nvSpPr>
      <dsp:spPr>
        <a:xfrm>
          <a:off x="0" y="558340"/>
          <a:ext cx="6545199" cy="479700"/>
        </a:xfrm>
        <a:prstGeom prst="roundRect">
          <a:avLst/>
        </a:prstGeom>
        <a:solidFill>
          <a:schemeClr val="accent2">
            <a:hueOff val="-1038178"/>
            <a:satOff val="-4932"/>
            <a:lumOff val="-15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Folyamatot bemutató ábrázolás</a:t>
          </a:r>
        </a:p>
      </dsp:txBody>
      <dsp:txXfrm>
        <a:off x="23417" y="581757"/>
        <a:ext cx="6498365" cy="432866"/>
      </dsp:txXfrm>
    </dsp:sp>
    <dsp:sp modelId="{B3EE7A8C-A7C3-40C5-B4E7-1CF7EBEB7F2A}">
      <dsp:nvSpPr>
        <dsp:cNvPr id="0" name=""/>
        <dsp:cNvSpPr/>
      </dsp:nvSpPr>
      <dsp:spPr>
        <a:xfrm>
          <a:off x="0" y="1095641"/>
          <a:ext cx="6545199" cy="479700"/>
        </a:xfrm>
        <a:prstGeom prst="roundRect">
          <a:avLst/>
        </a:prstGeom>
        <a:solidFill>
          <a:schemeClr val="accent2">
            <a:hueOff val="-2076357"/>
            <a:satOff val="-9864"/>
            <a:lumOff val="-30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Lépéseket bemutató ábrázolás</a:t>
          </a:r>
        </a:p>
      </dsp:txBody>
      <dsp:txXfrm>
        <a:off x="23417" y="1119058"/>
        <a:ext cx="6498365" cy="432866"/>
      </dsp:txXfrm>
    </dsp:sp>
    <dsp:sp modelId="{2A48E8BF-5571-422C-8AE9-840916850E7B}">
      <dsp:nvSpPr>
        <dsp:cNvPr id="0" name=""/>
        <dsp:cNvSpPr/>
      </dsp:nvSpPr>
      <dsp:spPr>
        <a:xfrm>
          <a:off x="0" y="1632941"/>
          <a:ext cx="6545199" cy="479700"/>
        </a:xfrm>
        <a:prstGeom prst="roundRect">
          <a:avLst/>
        </a:prstGeom>
        <a:solidFill>
          <a:schemeClr val="accent2">
            <a:hueOff val="-3114535"/>
            <a:satOff val="-14796"/>
            <a:lumOff val="-463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Családfaszerű vizualizáció</a:t>
          </a:r>
          <a:endParaRPr lang="en-US" sz="2000" kern="1200"/>
        </a:p>
      </dsp:txBody>
      <dsp:txXfrm>
        <a:off x="23417" y="1656358"/>
        <a:ext cx="6498365" cy="432866"/>
      </dsp:txXfrm>
    </dsp:sp>
    <dsp:sp modelId="{8EB85E66-6500-4CAF-B9B6-F37D7877F510}">
      <dsp:nvSpPr>
        <dsp:cNvPr id="0" name=""/>
        <dsp:cNvSpPr/>
      </dsp:nvSpPr>
      <dsp:spPr>
        <a:xfrm>
          <a:off x="0" y="2170241"/>
          <a:ext cx="6545199" cy="479700"/>
        </a:xfrm>
        <a:prstGeom prst="roundRect">
          <a:avLst/>
        </a:prstGeom>
        <a:solidFill>
          <a:schemeClr val="accent2">
            <a:hueOff val="-4152713"/>
            <a:satOff val="-19727"/>
            <a:lumOff val="-61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Térképszerű bemutatás</a:t>
          </a:r>
          <a:endParaRPr lang="en-US" sz="2000" kern="1200"/>
        </a:p>
      </dsp:txBody>
      <dsp:txXfrm>
        <a:off x="23417" y="2193658"/>
        <a:ext cx="6498365" cy="432866"/>
      </dsp:txXfrm>
    </dsp:sp>
    <dsp:sp modelId="{E5304B25-94CD-4D50-A9F1-7C48B49DCFE3}">
      <dsp:nvSpPr>
        <dsp:cNvPr id="0" name=""/>
        <dsp:cNvSpPr/>
      </dsp:nvSpPr>
      <dsp:spPr>
        <a:xfrm>
          <a:off x="0" y="2707541"/>
          <a:ext cx="6545199" cy="479700"/>
        </a:xfrm>
        <a:prstGeom prst="roundRect">
          <a:avLst/>
        </a:prstGeom>
        <a:solidFill>
          <a:schemeClr val="accent2">
            <a:hueOff val="-5190891"/>
            <a:satOff val="-24659"/>
            <a:lumOff val="-772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Ellentétre épülő bemutatás</a:t>
          </a:r>
          <a:endParaRPr lang="en-US" sz="2000" kern="1200"/>
        </a:p>
      </dsp:txBody>
      <dsp:txXfrm>
        <a:off x="23417" y="2730958"/>
        <a:ext cx="6498365" cy="432866"/>
      </dsp:txXfrm>
    </dsp:sp>
    <dsp:sp modelId="{D6D3BE83-D357-4A53-A062-015E830E5B25}">
      <dsp:nvSpPr>
        <dsp:cNvPr id="0" name=""/>
        <dsp:cNvSpPr/>
      </dsp:nvSpPr>
      <dsp:spPr>
        <a:xfrm>
          <a:off x="0" y="3244841"/>
          <a:ext cx="6545199" cy="479700"/>
        </a:xfrm>
        <a:prstGeom prst="roundRect">
          <a:avLst/>
        </a:prstGeom>
        <a:solidFill>
          <a:schemeClr val="accent2">
            <a:hueOff val="-6229070"/>
            <a:satOff val="-29591"/>
            <a:lumOff val="-92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Listázó infógrafikák</a:t>
          </a:r>
          <a:endParaRPr lang="en-US" sz="2000" kern="1200"/>
        </a:p>
      </dsp:txBody>
      <dsp:txXfrm>
        <a:off x="23417" y="3268258"/>
        <a:ext cx="6498365" cy="432866"/>
      </dsp:txXfrm>
    </dsp:sp>
    <dsp:sp modelId="{8B14C20A-54A4-40A2-9E07-D71A4FA9E7B3}">
      <dsp:nvSpPr>
        <dsp:cNvPr id="0" name=""/>
        <dsp:cNvSpPr/>
      </dsp:nvSpPr>
      <dsp:spPr>
        <a:xfrm>
          <a:off x="0" y="3782141"/>
          <a:ext cx="6545199" cy="479700"/>
        </a:xfrm>
        <a:prstGeom prst="roundRect">
          <a:avLst/>
        </a:prstGeom>
        <a:solidFill>
          <a:schemeClr val="accent2">
            <a:hueOff val="-7267248"/>
            <a:satOff val="-34523"/>
            <a:lumOff val="-1080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/>
            <a:t>Adatokat bemutató infógrafikák</a:t>
          </a:r>
          <a:endParaRPr lang="en-US" sz="2000" kern="1200"/>
        </a:p>
      </dsp:txBody>
      <dsp:txXfrm>
        <a:off x="23417" y="3805558"/>
        <a:ext cx="6498365" cy="432866"/>
      </dsp:txXfrm>
    </dsp:sp>
    <dsp:sp modelId="{C49061D4-CC0B-4C70-A79E-8FF1598DD1B4}">
      <dsp:nvSpPr>
        <dsp:cNvPr id="0" name=""/>
        <dsp:cNvSpPr/>
      </dsp:nvSpPr>
      <dsp:spPr>
        <a:xfrm>
          <a:off x="0" y="4319441"/>
          <a:ext cx="6545199" cy="479700"/>
        </a:xfrm>
        <a:prstGeom prst="roundRect">
          <a:avLst/>
        </a:prstGeom>
        <a:solidFill>
          <a:schemeClr val="accent2">
            <a:hueOff val="-8305426"/>
            <a:satOff val="-39455"/>
            <a:lumOff val="-12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>
              <a:cs typeface="Calibri Light"/>
            </a:rPr>
            <a:t>Mix</a:t>
          </a:r>
        </a:p>
      </dsp:txBody>
      <dsp:txXfrm>
        <a:off x="23417" y="4342858"/>
        <a:ext cx="6498365" cy="432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sdgraphics.com/" TargetMode="External"/><Relationship Id="rId13" Type="http://schemas.openxmlformats.org/officeDocument/2006/relationships/hyperlink" Target="http://photofunia.com/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www.flaticon.com/" TargetMode="External"/><Relationship Id="rId12" Type="http://schemas.openxmlformats.org/officeDocument/2006/relationships/hyperlink" Target="https://www.123freevectors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pik.com/" TargetMode="External"/><Relationship Id="rId11" Type="http://schemas.openxmlformats.org/officeDocument/2006/relationships/hyperlink" Target="https://dryicons.com/" TargetMode="External"/><Relationship Id="rId5" Type="http://schemas.openxmlformats.org/officeDocument/2006/relationships/hyperlink" Target="https://www.pexels.com/" TargetMode="External"/><Relationship Id="rId10" Type="http://schemas.openxmlformats.org/officeDocument/2006/relationships/hyperlink" Target="https://findicons.com/" TargetMode="External"/><Relationship Id="rId4" Type="http://schemas.openxmlformats.org/officeDocument/2006/relationships/hyperlink" Target="https://pixabay.com/hu/" TargetMode="External"/><Relationship Id="rId9" Type="http://schemas.openxmlformats.org/officeDocument/2006/relationships/hyperlink" Target="http://wallpaperswide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funky.com/" TargetMode="External"/><Relationship Id="rId13" Type="http://schemas.openxmlformats.org/officeDocument/2006/relationships/hyperlink" Target="http://images/" TargetMode="External"/><Relationship Id="rId18" Type="http://schemas.openxmlformats.org/officeDocument/2006/relationships/hyperlink" Target="https://www.designbold.com/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www.canva.com/" TargetMode="External"/><Relationship Id="rId12" Type="http://schemas.openxmlformats.org/officeDocument/2006/relationships/hyperlink" Target="http://recite.com/" TargetMode="External"/><Relationship Id="rId17" Type="http://schemas.openxmlformats.org/officeDocument/2006/relationships/hyperlink" Target="https://relaythat.com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snapp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hyperlink" Target="http://editor.pho.to/" TargetMode="External"/><Relationship Id="rId5" Type="http://schemas.openxmlformats.org/officeDocument/2006/relationships/image" Target="../media/image17.png"/><Relationship Id="rId15" Type="http://schemas.openxmlformats.org/officeDocument/2006/relationships/hyperlink" Target="https://inkscape.org/en/" TargetMode="External"/><Relationship Id="rId10" Type="http://schemas.openxmlformats.org/officeDocument/2006/relationships/hyperlink" Target="https://pixlr.com/" TargetMode="External"/><Relationship Id="rId19" Type="http://schemas.openxmlformats.org/officeDocument/2006/relationships/hyperlink" Target="https://pablo.buffer.com/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www.fotor.com/" TargetMode="External"/><Relationship Id="rId14" Type="http://schemas.openxmlformats.org/officeDocument/2006/relationships/hyperlink" Target="https://www.gimp.org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obe.com/hu/products/indesign.html?origref=https://www.google.hu/" TargetMode="External"/><Relationship Id="rId2" Type="http://schemas.openxmlformats.org/officeDocument/2006/relationships/hyperlink" Target="https://www.adobe.com/hu/products/illustrator.html?origref=https://www.google.com/#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ktochart.com/" TargetMode="External"/><Relationship Id="rId5" Type="http://schemas.openxmlformats.org/officeDocument/2006/relationships/hyperlink" Target="https://visual.ly/" TargetMode="External"/><Relationship Id="rId4" Type="http://schemas.openxmlformats.org/officeDocument/2006/relationships/hyperlink" Target="https://www.scribus.ne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wks.com/" TargetMode="External"/><Relationship Id="rId2" Type="http://schemas.openxmlformats.org/officeDocument/2006/relationships/hyperlink" Target="https://www.microsoft.com/hu-hu/p/movie-creator-free-video-editor/9nblggh4wwj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vdvideosoft.com/free-video-editor.htm" TargetMode="External"/><Relationship Id="rId5" Type="http://schemas.openxmlformats.org/officeDocument/2006/relationships/hyperlink" Target="https://videopad-video-editor.hu.softonic.com/" TargetMode="External"/><Relationship Id="rId4" Type="http://schemas.openxmlformats.org/officeDocument/2006/relationships/hyperlink" Target="https://fxhome.com/expres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harvolf.uw.hu/szinek.htm" TargetMode="External"/><Relationship Id="rId2" Type="http://schemas.openxmlformats.org/officeDocument/2006/relationships/hyperlink" Target="https://dabuttonfactor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intan.hu/nevm2.htm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marketingmorzsak.hu/ez-tortenik-az-interneten-egyetlen-perc-alatt/" TargetMode="External"/><Relationship Id="rId13" Type="http://schemas.openxmlformats.org/officeDocument/2006/relationships/hyperlink" Target="http://www.pewinternet.org/2018/05/31/teens-social-media-technology-2018/?utm_source=pocket&amp;utm_medium=email&amp;utm_campaign=pockethits" TargetMode="External"/><Relationship Id="rId3" Type="http://schemas.openxmlformats.org/officeDocument/2006/relationships/hyperlink" Target="http://vagy-fizetos/" TargetMode="External"/><Relationship Id="rId7" Type="http://schemas.openxmlformats.org/officeDocument/2006/relationships/hyperlink" Target="http://w0NOGk1cQOiR2A0n.html" TargetMode="External"/><Relationship Id="rId12" Type="http://schemas.openxmlformats.org/officeDocument/2006/relationships/hyperlink" Target="http://marketingmorzsak.hu/visszatancolt-az-instagram-nem-jelzik-ha-kep-keszul-a-stories-posztokrol/" TargetMode="External"/><Relationship Id="rId17" Type="http://schemas.openxmlformats.org/officeDocument/2006/relationships/hyperlink" Target="http://egyszeru-lepesben/" TargetMode="External"/><Relationship Id="rId2" Type="http://schemas.openxmlformats.org/officeDocument/2006/relationships/hyperlink" Target="http://N&#225;kovicshttps:/techwok.hu/2017/05/23/ingyenes-videoszerkeszto-szoftver/" TargetMode="External"/><Relationship Id="rId16" Type="http://schemas.openxmlformats.org/officeDocument/2006/relationships/hyperlink" Target="https://contentplus.hu/blog/2016/04/11/ingyenes-infografika-keszites-onli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gyenes-eszkoz-mindenkinek" TargetMode="External"/><Relationship Id="rId11" Type="http://schemas.openxmlformats.org/officeDocument/2006/relationships/hyperlink" Target="http://a-youtube/" TargetMode="External"/><Relationship Id="rId5" Type="http://schemas.openxmlformats.org/officeDocument/2006/relationships/hyperlink" Target="https://www.marketingmania.hu/marketingeszkozok/5-alternativa-ha-unod-a-canvat" TargetMode="External"/><Relationship Id="rId15" Type="http://schemas.openxmlformats.org/officeDocument/2006/relationships/hyperlink" Target="https://www.signdepot.eu/21-ingyenes-grafikak-logok-ikonokhtml" TargetMode="External"/><Relationship Id="rId10" Type="http://schemas.openxmlformats.org/officeDocument/2006/relationships/hyperlink" Target="http://marketingmorzsak.hu/csak-a-negyedik-legnepszerubb-platform-a-facebook-az-amerikai-tiniknel/" TargetMode="External"/><Relationship Id="rId4" Type="http://schemas.openxmlformats.org/officeDocument/2006/relationships/hyperlink" Target="http://cegarculat.hu/12-ingyenes-eszkoz-a-vonzobb-vizualis-marketinged-erdekeben/" TargetMode="External"/><Relationship Id="rId9" Type="http://schemas.openxmlformats.org/officeDocument/2006/relationships/hyperlink" Target="http://marketingmorzsak.hu/megvan-az-1-milliard-felhasznalo-instan-es-jon-az-insta-tv/" TargetMode="External"/><Relationship Id="rId14" Type="http://schemas.openxmlformats.org/officeDocument/2006/relationships/hyperlink" Target="http://2018/?utm_source=pocket&amp;utm_medium=email&amp;utm_campaign=pockethit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7E1ABCC6-3A54-4780-8AC2-FED1D7D5C2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3" r="4968"/>
          <a:stretch/>
        </p:blipFill>
        <p:spPr>
          <a:xfrm>
            <a:off x="6236642" y="1314752"/>
            <a:ext cx="6095980" cy="6858000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88D1DC7D-442F-4648-9D94-75E533CA7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911636C-B788-46E9-93BC-4D82E13BF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0445" y="1846339"/>
            <a:ext cx="4729828" cy="2421464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hu-HU" sz="4400" b="1"/>
              <a:t>A kérdés: mivel? – Tippek és ötletek marketing és</a:t>
            </a:r>
            <a:br>
              <a:rPr lang="hu-HU" sz="4400"/>
            </a:br>
            <a:r>
              <a:rPr lang="hu-HU" sz="4400" b="1" err="1"/>
              <a:t>pr</a:t>
            </a:r>
            <a:r>
              <a:rPr lang="hu-HU" sz="4400" b="1"/>
              <a:t>-témakörben</a:t>
            </a:r>
            <a:endParaRPr lang="hu-HU" sz="440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404B13F-64B2-4FA6-93CE-CFBA570EB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9099" y="4302273"/>
            <a:ext cx="2629353" cy="441479"/>
          </a:xfrm>
        </p:spPr>
        <p:txBody>
          <a:bodyPr>
            <a:normAutofit/>
          </a:bodyPr>
          <a:lstStyle/>
          <a:p>
            <a:r>
              <a:rPr lang="hu-HU"/>
              <a:t>Készítette: </a:t>
            </a:r>
            <a:r>
              <a:rPr lang="hu-HU" i="1"/>
              <a:t>Knoll Petra</a:t>
            </a:r>
          </a:p>
        </p:txBody>
      </p:sp>
    </p:spTree>
    <p:extLst>
      <p:ext uri="{BB962C8B-B14F-4D97-AF65-F5344CB8AC3E}">
        <p14:creationId xmlns:p14="http://schemas.microsoft.com/office/powerpoint/2010/main" val="131486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274">
            <a:extLst>
              <a:ext uri="{FF2B5EF4-FFF2-40B4-BE49-F238E27FC236}">
                <a16:creationId xmlns:a16="http://schemas.microsoft.com/office/drawing/2014/main" id="{99A5765E-218F-4442-B909-EAD708B26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grpSp>
        <p:nvGrpSpPr>
          <p:cNvPr id="277" name="Group 276">
            <a:extLst>
              <a:ext uri="{FF2B5EF4-FFF2-40B4-BE49-F238E27FC236}">
                <a16:creationId xmlns:a16="http://schemas.microsoft.com/office/drawing/2014/main" id="{06F75297-BF21-4AFA-8F10-FFE614E73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278" name="Freeform 98">
              <a:extLst>
                <a:ext uri="{FF2B5EF4-FFF2-40B4-BE49-F238E27FC236}">
                  <a16:creationId xmlns:a16="http://schemas.microsoft.com/office/drawing/2014/main" id="{18555F56-5DBB-4045-AA8D-636B16B8B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AB3FBB5F-161E-4BAC-BA14-05E565D97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A94E61AD-4ABD-4BE8-9386-9CBF126C53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F37EFF94-0782-4C63-A3F9-AE452CBBF7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486E7FEB-95C3-4844-95C9-6D04C4DBE3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21FBD102-308A-419C-B165-4A575E52E5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F3C7B0C2-F2DD-4F12-8BD8-BC2CCD981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CDD7F2E1-1968-4124-A0A3-AFE2FAC36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2B85FA33-69E6-41AC-8ADA-7808A24014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8431D6E3-2AC3-4958-B50A-4BE01D1C60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B943742B-ADC9-4A56-A065-EC0BC53C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BD626E13-14CC-45F7-8B51-609D12E055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8D51A96E-5571-4544-8AEF-CEEA18F3C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F36996E7-4681-4DC2-9044-E1D565493A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035533F2-1CE6-4EEA-BF07-635F079859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7AB2B33F-D0D1-40B2-B16C-36D054FE64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127987FC-65B4-4980-BFF9-28AB3E5C39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2DFA483F-3B9B-48F0-82BE-099E54E3BB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904006A4-C22D-4E6C-9DC7-00A3F20D5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5710051C-20FF-4232-806F-CCE0C48B27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6D4BC00D-324A-441C-838A-CD115016FD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7E35A6C5-D21D-4206-B915-E02DB851B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91A0FFD8-7FE4-4C2B-AE58-2EF18CF175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92D38CB7-B6B0-42B2-BA32-608409D2E4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3A6FD2B4-5BFB-4725-98CC-8BDF3283FF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7AA9C973-41B2-4D5B-AAA5-3F55F7013B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1D5F3742-D6F5-4D89-910E-5ACBCBFBC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961CFDA8-F885-4B03-B0BF-DAF30B6AF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852B4AE4-F973-439B-9831-81A4C90198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FB9A6F06-F356-4A2A-A5E1-370A039AA2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3ABE4C93-0ECE-4635-90B0-4844275BF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E104F405-F523-4AD6-AED2-3EB18C0F62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CF80768F-23C9-47E1-A5DF-EA9B0C8EF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92804D0F-957E-4695-9723-59BD1B62B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71CFFB65-AAEE-453C-B290-EF9AAB7E11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C84C0E15-FD22-4D5D-BED7-255BA5ED9B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DB360CA0-E777-4DC6-A0DF-B52133C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CC388F61-2154-46AD-A7CA-0B5BBFBBD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36A41389-41F9-4A79-AC02-EDEE2B1ECD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CD063121-C0BF-4ACF-9817-0A79B27855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F0B945F1-0D2C-4C0F-B79D-4E3A325867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9CFDAAA2-E822-4BFE-88E1-685E73984B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7DA4534C-7B00-4579-95B1-0EE457825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7AAC5D63-3727-4532-97FC-D3FF64DEF9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5CDA1170-F598-4A9A-B913-612E3DC8CC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CA9C6514-59A3-4699-9F2A-1AF7C342FD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B4FD3DE3-7614-45A6-A0B5-B352E63446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5BDCAEBC-875C-49D7-8355-A1F140D326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EB87746E-EB69-488B-9F65-770A3F50EF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15FD7BA7-E0D8-4AF4-A9DC-0164E36138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ABC61137-2BBB-4A14-BEA6-8E021494BD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9C7E9562-7729-482A-9DA4-B74FA0633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37FAFBF6-789C-43FF-9896-2DE63804C5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DFBF945C-CF1A-4DB6-9366-6FB0E8ADDB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C95D5773-1CCB-4CFC-8D55-5C2B7D48C3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BA310551-4128-42DE-B74E-0BEDAC9EC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A0F16E47-3C66-4166-8D8A-11A9D403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26008F8D-2A35-4B49-BC97-A203D6485C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CCF3EF75-EDD8-42E5-B796-A632303BCB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8B633011-A15F-40E1-B9FB-7AD21099A5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1718777B-6785-4649-A4D1-E2848A220E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21F7DE82-9B1B-4077-9278-23C8F8E841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F45352CB-320B-4B17-AE5E-24E56688E4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B327064A-8DD0-4C9A-9A1F-6DC9B8DFB3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7A275C01-136E-4214-BB04-261697CA5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BDDB0702-C677-4FBB-B948-F340A12974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E1D97AB3-60A8-48D3-A9EC-E47F1496C6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0386AC94-91D0-4458-86CB-06D4A477F8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53288AD9-67E7-45FC-B1EB-18DDFA0CA6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C4E648C9-777F-4DF7-B34D-68A2B6A623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9A1DCA3C-15E1-40C5-92EE-BEB2D059DF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4A187750-2959-4832-9CB2-33CE656AD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988B4D74-89FE-4E40-BFD8-3AA927E69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7CFB49B2-FEE4-417D-9501-30BAFB83C6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DEA18502-60F1-4864-8610-47CE6BAC51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E9671E6A-02D5-47E2-9CA9-B60F4F0D22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FA71F9FC-7750-4F92-8C8D-85CF1CD94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022368E9-D43C-46F3-B63D-DDA88AC22D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A814BEE2-278D-4498-B7D9-5B4ABA6470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B0700A46-7C8D-4C76-BF68-237FB6340B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A75C7905-853B-476C-9277-DCB6F8136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360" name="Freeform 17">
              <a:extLst>
                <a:ext uri="{FF2B5EF4-FFF2-40B4-BE49-F238E27FC236}">
                  <a16:creationId xmlns:a16="http://schemas.microsoft.com/office/drawing/2014/main" id="{AEB925DD-E6CB-4ACB-8800-694437F5C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6BC5BFD3-A78C-474A-932E-C0898E69C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BF5BC1E8-2CDC-46A5-AD7D-4A2F3E34D6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E7F430AF-BDF6-4505-B445-B3A98F6C90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6463FD69-8A76-4637-B46C-1ABF65C3B6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A9FE7DDF-0589-4869-B2DB-D25786A665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D36A1E25-2DBD-4185-9ACE-EFA672EA2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8A736A05-BCA0-415D-A0EC-430BB7039F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9DC19DB9-D552-44F4-8196-75A1A3414B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D0128E0A-5560-41EA-BB9A-3669442F2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5DCD07BC-0DB0-421C-9F8E-B0AD3350C9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02F1F14E-86C2-488B-B2F6-17CCD5260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1DC14D3B-8E24-433A-A589-7F5BA69459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12E904EC-31A6-4344-A915-615B77949A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AC95A58B-C7FF-4EC6-AEDD-B28E285ABF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D74B8186-F74B-4CFC-AFCE-C487006CCC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F322CCA1-BEF1-4868-9DCE-81F9D0AF06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89C42301-23DD-40D4-A36E-6DD814BA56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4244AA3D-8086-4172-8E73-430A015BC0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F1D43F5A-F065-4F22-ADFE-2D34ECD584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311A7292-681C-4C4A-B4D6-5292532E1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>
                <a:extLst>
                  <a:ext uri="{FF2B5EF4-FFF2-40B4-BE49-F238E27FC236}">
                    <a16:creationId xmlns:a16="http://schemas.microsoft.com/office/drawing/2014/main" id="{0F7547EA-3C49-4BE8-9FED-69733CC57F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C861C010-2521-4C41-A3AC-74B2295AE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F2945A28-AE42-4BB2-9FC5-54A2D667D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7120C232-A534-4652-A37F-7764DC2B1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64766349-D1AB-47FB-AFAA-1B69C1E56E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519C3C9D-3918-4F2C-A841-12920CAAFD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>
                <a:extLst>
                  <a:ext uri="{FF2B5EF4-FFF2-40B4-BE49-F238E27FC236}">
                    <a16:creationId xmlns:a16="http://schemas.microsoft.com/office/drawing/2014/main" id="{D27BC883-EF99-4085-87DB-CCD89D173E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>
                <a:extLst>
                  <a:ext uri="{FF2B5EF4-FFF2-40B4-BE49-F238E27FC236}">
                    <a16:creationId xmlns:a16="http://schemas.microsoft.com/office/drawing/2014/main" id="{04A8B297-A4DA-49F5-A65C-EBC6850DC9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>
                <a:extLst>
                  <a:ext uri="{FF2B5EF4-FFF2-40B4-BE49-F238E27FC236}">
                    <a16:creationId xmlns:a16="http://schemas.microsoft.com/office/drawing/2014/main" id="{909491B7-632F-4FA3-B97D-133593418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B72F09C5-3928-463D-A215-1D9414D451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D1FFD5D3-B5C0-4AF6-A113-459FEB4460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958BD5F3-F157-4321-88BC-0611BF426B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>
                <a:extLst>
                  <a:ext uri="{FF2B5EF4-FFF2-40B4-BE49-F238E27FC236}">
                    <a16:creationId xmlns:a16="http://schemas.microsoft.com/office/drawing/2014/main" id="{0C0D7A00-0A35-45F5-96A8-06280270C4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>
                <a:extLst>
                  <a:ext uri="{FF2B5EF4-FFF2-40B4-BE49-F238E27FC236}">
                    <a16:creationId xmlns:a16="http://schemas.microsoft.com/office/drawing/2014/main" id="{46085EBD-C7D8-4DAB-8393-1210A83D5D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>
                <a:extLst>
                  <a:ext uri="{FF2B5EF4-FFF2-40B4-BE49-F238E27FC236}">
                    <a16:creationId xmlns:a16="http://schemas.microsoft.com/office/drawing/2014/main" id="{AE2D533E-37BE-4A28-BC02-A8CF059430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F1A4E0D1-EDBE-428A-9A41-BFCE0D0B4B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>
                <a:extLst>
                  <a:ext uri="{FF2B5EF4-FFF2-40B4-BE49-F238E27FC236}">
                    <a16:creationId xmlns:a16="http://schemas.microsoft.com/office/drawing/2014/main" id="{2B7A1A37-FC06-425C-B472-C472586AC4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>
                <a:extLst>
                  <a:ext uri="{FF2B5EF4-FFF2-40B4-BE49-F238E27FC236}">
                    <a16:creationId xmlns:a16="http://schemas.microsoft.com/office/drawing/2014/main" id="{8275F2A4-BEB2-4A32-933B-07FCB8279D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>
                <a:extLst>
                  <a:ext uri="{FF2B5EF4-FFF2-40B4-BE49-F238E27FC236}">
                    <a16:creationId xmlns:a16="http://schemas.microsoft.com/office/drawing/2014/main" id="{65484330-2D8C-46FE-A597-2FB5D35974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>
                <a:extLst>
                  <a:ext uri="{FF2B5EF4-FFF2-40B4-BE49-F238E27FC236}">
                    <a16:creationId xmlns:a16="http://schemas.microsoft.com/office/drawing/2014/main" id="{0E569EE5-D8FF-4C19-9103-354EA3DFBD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1269E338-B1D3-43A6-AA05-F8C4C35E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>
                <a:extLst>
                  <a:ext uri="{FF2B5EF4-FFF2-40B4-BE49-F238E27FC236}">
                    <a16:creationId xmlns:a16="http://schemas.microsoft.com/office/drawing/2014/main" id="{49492C0E-475D-4FCE-9028-B3991F6770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>
                <a:extLst>
                  <a:ext uri="{FF2B5EF4-FFF2-40B4-BE49-F238E27FC236}">
                    <a16:creationId xmlns:a16="http://schemas.microsoft.com/office/drawing/2014/main" id="{073707F9-A17A-4F31-8E49-229397C040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>
                <a:extLst>
                  <a:ext uri="{FF2B5EF4-FFF2-40B4-BE49-F238E27FC236}">
                    <a16:creationId xmlns:a16="http://schemas.microsoft.com/office/drawing/2014/main" id="{A2B2F28E-DE51-4D53-BFC7-14D585737F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>
                <a:extLst>
                  <a:ext uri="{FF2B5EF4-FFF2-40B4-BE49-F238E27FC236}">
                    <a16:creationId xmlns:a16="http://schemas.microsoft.com/office/drawing/2014/main" id="{E29366BC-A574-4766-811F-06B8027BE8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>
                <a:extLst>
                  <a:ext uri="{FF2B5EF4-FFF2-40B4-BE49-F238E27FC236}">
                    <a16:creationId xmlns:a16="http://schemas.microsoft.com/office/drawing/2014/main" id="{D787ADBD-0DC6-4A2C-969E-2B1C81B073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>
                <a:extLst>
                  <a:ext uri="{FF2B5EF4-FFF2-40B4-BE49-F238E27FC236}">
                    <a16:creationId xmlns:a16="http://schemas.microsoft.com/office/drawing/2014/main" id="{5B8254C2-66AF-4C8A-B37B-5B11D1DD0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>
                <a:extLst>
                  <a:ext uri="{FF2B5EF4-FFF2-40B4-BE49-F238E27FC236}">
                    <a16:creationId xmlns:a16="http://schemas.microsoft.com/office/drawing/2014/main" id="{E2474347-1482-4B5C-97AF-56AE464450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>
                <a:extLst>
                  <a:ext uri="{FF2B5EF4-FFF2-40B4-BE49-F238E27FC236}">
                    <a16:creationId xmlns:a16="http://schemas.microsoft.com/office/drawing/2014/main" id="{B275E645-1CDB-4576-99BA-74850580AB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>
                <a:extLst>
                  <a:ext uri="{FF2B5EF4-FFF2-40B4-BE49-F238E27FC236}">
                    <a16:creationId xmlns:a16="http://schemas.microsoft.com/office/drawing/2014/main" id="{74ACB8AE-05ED-4027-968B-442CDD4597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>
                <a:extLst>
                  <a:ext uri="{FF2B5EF4-FFF2-40B4-BE49-F238E27FC236}">
                    <a16:creationId xmlns:a16="http://schemas.microsoft.com/office/drawing/2014/main" id="{1820246E-F9A1-470F-90D3-56A49915E2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>
                <a:extLst>
                  <a:ext uri="{FF2B5EF4-FFF2-40B4-BE49-F238E27FC236}">
                    <a16:creationId xmlns:a16="http://schemas.microsoft.com/office/drawing/2014/main" id="{8C4658F5-6CE7-4837-B935-239FA4B0FE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>
                <a:extLst>
                  <a:ext uri="{FF2B5EF4-FFF2-40B4-BE49-F238E27FC236}">
                    <a16:creationId xmlns:a16="http://schemas.microsoft.com/office/drawing/2014/main" id="{A5C2A28E-1908-4287-94C2-F6429D30AF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>
                <a:extLst>
                  <a:ext uri="{FF2B5EF4-FFF2-40B4-BE49-F238E27FC236}">
                    <a16:creationId xmlns:a16="http://schemas.microsoft.com/office/drawing/2014/main" id="{489FE141-CA38-44F0-BCAB-8FB6D01043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>
                <a:extLst>
                  <a:ext uri="{FF2B5EF4-FFF2-40B4-BE49-F238E27FC236}">
                    <a16:creationId xmlns:a16="http://schemas.microsoft.com/office/drawing/2014/main" id="{3865CB37-F7A4-4270-B6A3-43D591066D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>
                <a:extLst>
                  <a:ext uri="{FF2B5EF4-FFF2-40B4-BE49-F238E27FC236}">
                    <a16:creationId xmlns:a16="http://schemas.microsoft.com/office/drawing/2014/main" id="{C3D36D78-B7FA-4F67-B412-8BDBD92ED5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>
                <a:extLst>
                  <a:ext uri="{FF2B5EF4-FFF2-40B4-BE49-F238E27FC236}">
                    <a16:creationId xmlns:a16="http://schemas.microsoft.com/office/drawing/2014/main" id="{E1E8C391-6F27-4826-A839-70245CC8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>
                <a:extLst>
                  <a:ext uri="{FF2B5EF4-FFF2-40B4-BE49-F238E27FC236}">
                    <a16:creationId xmlns:a16="http://schemas.microsoft.com/office/drawing/2014/main" id="{7BB985E5-E688-4D1C-96FC-56FDE7D03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>
                <a:extLst>
                  <a:ext uri="{FF2B5EF4-FFF2-40B4-BE49-F238E27FC236}">
                    <a16:creationId xmlns:a16="http://schemas.microsoft.com/office/drawing/2014/main" id="{2D820633-FCFC-42B0-8882-4F521924BE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C32E1DC8-A12C-44B0-8D7B-6AFF18666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>
                <a:extLst>
                  <a:ext uri="{FF2B5EF4-FFF2-40B4-BE49-F238E27FC236}">
                    <a16:creationId xmlns:a16="http://schemas.microsoft.com/office/drawing/2014/main" id="{C5822DD5-8027-45D3-AA21-A3DADF6B14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0AA2CA6B-9B90-4A31-AFCF-E0179B8CEF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>
                <a:extLst>
                  <a:ext uri="{FF2B5EF4-FFF2-40B4-BE49-F238E27FC236}">
                    <a16:creationId xmlns:a16="http://schemas.microsoft.com/office/drawing/2014/main" id="{C3C3A7A0-032D-46D9-925B-E296BD1579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>
                <a:extLst>
                  <a:ext uri="{FF2B5EF4-FFF2-40B4-BE49-F238E27FC236}">
                    <a16:creationId xmlns:a16="http://schemas.microsoft.com/office/drawing/2014/main" id="{0FB6B2A8-FF38-4928-A4B1-EE6F0CA3D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>
                <a:extLst>
                  <a:ext uri="{FF2B5EF4-FFF2-40B4-BE49-F238E27FC236}">
                    <a16:creationId xmlns:a16="http://schemas.microsoft.com/office/drawing/2014/main" id="{8C3E3ADB-18C6-48B9-A8DF-2DB712D2DA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>
                <a:extLst>
                  <a:ext uri="{FF2B5EF4-FFF2-40B4-BE49-F238E27FC236}">
                    <a16:creationId xmlns:a16="http://schemas.microsoft.com/office/drawing/2014/main" id="{6739DEE9-E941-43C3-837A-2116EC3BFE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>
                <a:extLst>
                  <a:ext uri="{FF2B5EF4-FFF2-40B4-BE49-F238E27FC236}">
                    <a16:creationId xmlns:a16="http://schemas.microsoft.com/office/drawing/2014/main" id="{17B56327-0A17-4E2C-A4F8-1911DA8BAC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>
                <a:extLst>
                  <a:ext uri="{FF2B5EF4-FFF2-40B4-BE49-F238E27FC236}">
                    <a16:creationId xmlns:a16="http://schemas.microsoft.com/office/drawing/2014/main" id="{DF1A5526-002A-4EE7-974E-6C4D288BA2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>
                <a:extLst>
                  <a:ext uri="{FF2B5EF4-FFF2-40B4-BE49-F238E27FC236}">
                    <a16:creationId xmlns:a16="http://schemas.microsoft.com/office/drawing/2014/main" id="{DC7D7001-7BED-4933-BC36-F950CF502F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>
                <a:extLst>
                  <a:ext uri="{FF2B5EF4-FFF2-40B4-BE49-F238E27FC236}">
                    <a16:creationId xmlns:a16="http://schemas.microsoft.com/office/drawing/2014/main" id="{7101100C-0D64-4414-AE4A-A14DC6592E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>
                <a:extLst>
                  <a:ext uri="{FF2B5EF4-FFF2-40B4-BE49-F238E27FC236}">
                    <a16:creationId xmlns:a16="http://schemas.microsoft.com/office/drawing/2014/main" id="{F85243C6-ECFC-4FB0-95F0-8AF83F9FE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>
                <a:extLst>
                  <a:ext uri="{FF2B5EF4-FFF2-40B4-BE49-F238E27FC236}">
                    <a16:creationId xmlns:a16="http://schemas.microsoft.com/office/drawing/2014/main" id="{E20BB7F7-77D4-4E6B-BE0E-927CAB113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>
                <a:extLst>
                  <a:ext uri="{FF2B5EF4-FFF2-40B4-BE49-F238E27FC236}">
                    <a16:creationId xmlns:a16="http://schemas.microsoft.com/office/drawing/2014/main" id="{F477F1C3-CE05-4B9D-AE40-F25C6CAB0F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>
                <a:extLst>
                  <a:ext uri="{FF2B5EF4-FFF2-40B4-BE49-F238E27FC236}">
                    <a16:creationId xmlns:a16="http://schemas.microsoft.com/office/drawing/2014/main" id="{E7405C47-782C-4B4F-ABB4-260B4548D6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>
                <a:extLst>
                  <a:ext uri="{FF2B5EF4-FFF2-40B4-BE49-F238E27FC236}">
                    <a16:creationId xmlns:a16="http://schemas.microsoft.com/office/drawing/2014/main" id="{8CDB828E-3592-499F-A4E8-C841560FB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DCEAA55B-ADF9-486C-BA38-CD0495FA5F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BE0DBD9F-E572-457F-A7EC-660610B61D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>
                <a:extLst>
                  <a:ext uri="{FF2B5EF4-FFF2-40B4-BE49-F238E27FC236}">
                    <a16:creationId xmlns:a16="http://schemas.microsoft.com/office/drawing/2014/main" id="{91470CDA-EF94-43B7-96F0-FDFBF782C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>
                <a:extLst>
                  <a:ext uri="{FF2B5EF4-FFF2-40B4-BE49-F238E27FC236}">
                    <a16:creationId xmlns:a16="http://schemas.microsoft.com/office/drawing/2014/main" id="{CDF35891-D86E-422A-9A08-B59D638D25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E6773B96-B942-4B12-84FF-606AB7B02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739066">
            <a:off x="5520984" y="3122486"/>
            <a:ext cx="2928062" cy="2544637"/>
            <a:chOff x="5281603" y="104899"/>
            <a:chExt cx="6910397" cy="6005491"/>
          </a:xfrm>
        </p:grpSpPr>
        <p:sp>
          <p:nvSpPr>
            <p:cNvPr id="442" name="Freeform 183">
              <a:extLst>
                <a:ext uri="{FF2B5EF4-FFF2-40B4-BE49-F238E27FC236}">
                  <a16:creationId xmlns:a16="http://schemas.microsoft.com/office/drawing/2014/main" id="{33E1D0CD-C59A-434A-ADE4-124E687E09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9EBCD157-1C29-4B67-8171-8E62664E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444" name="Straight Connector 443">
                <a:extLst>
                  <a:ext uri="{FF2B5EF4-FFF2-40B4-BE49-F238E27FC236}">
                    <a16:creationId xmlns:a16="http://schemas.microsoft.com/office/drawing/2014/main" id="{284BC916-900D-40B3-A91C-C9ADC66FFC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>
                <a:extLst>
                  <a:ext uri="{FF2B5EF4-FFF2-40B4-BE49-F238E27FC236}">
                    <a16:creationId xmlns:a16="http://schemas.microsoft.com/office/drawing/2014/main" id="{8452BB49-F068-43C8-8D14-1A3182BFF1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>
                <a:extLst>
                  <a:ext uri="{FF2B5EF4-FFF2-40B4-BE49-F238E27FC236}">
                    <a16:creationId xmlns:a16="http://schemas.microsoft.com/office/drawing/2014/main" id="{495573A8-351C-43E7-8EB2-B22B6A3A9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>
                <a:extLst>
                  <a:ext uri="{FF2B5EF4-FFF2-40B4-BE49-F238E27FC236}">
                    <a16:creationId xmlns:a16="http://schemas.microsoft.com/office/drawing/2014/main" id="{E4CCC850-EE1B-4B94-82EE-FF0D8E8F11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>
                <a:extLst>
                  <a:ext uri="{FF2B5EF4-FFF2-40B4-BE49-F238E27FC236}">
                    <a16:creationId xmlns:a16="http://schemas.microsoft.com/office/drawing/2014/main" id="{C2B43863-1AC9-48C6-910E-A394EE417A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>
                <a:extLst>
                  <a:ext uri="{FF2B5EF4-FFF2-40B4-BE49-F238E27FC236}">
                    <a16:creationId xmlns:a16="http://schemas.microsoft.com/office/drawing/2014/main" id="{467FDE20-1B95-47CF-843D-51FD6F8061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>
                <a:extLst>
                  <a:ext uri="{FF2B5EF4-FFF2-40B4-BE49-F238E27FC236}">
                    <a16:creationId xmlns:a16="http://schemas.microsoft.com/office/drawing/2014/main" id="{4DFE0B46-7ACC-418C-A88A-E24B312D97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>
                <a:extLst>
                  <a:ext uri="{FF2B5EF4-FFF2-40B4-BE49-F238E27FC236}">
                    <a16:creationId xmlns:a16="http://schemas.microsoft.com/office/drawing/2014/main" id="{3CE0875A-A4DA-4976-9190-C258462C40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Straight Connector 451">
                <a:extLst>
                  <a:ext uri="{FF2B5EF4-FFF2-40B4-BE49-F238E27FC236}">
                    <a16:creationId xmlns:a16="http://schemas.microsoft.com/office/drawing/2014/main" id="{ECD60D72-7D1C-4C3C-AEC8-6F95C63DB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452">
                <a:extLst>
                  <a:ext uri="{FF2B5EF4-FFF2-40B4-BE49-F238E27FC236}">
                    <a16:creationId xmlns:a16="http://schemas.microsoft.com/office/drawing/2014/main" id="{84C60016-DBB3-4693-9FD1-4ED2F8791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>
                <a:extLst>
                  <a:ext uri="{FF2B5EF4-FFF2-40B4-BE49-F238E27FC236}">
                    <a16:creationId xmlns:a16="http://schemas.microsoft.com/office/drawing/2014/main" id="{A30965A8-76F1-4EE4-B603-5095E0AB8E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>
                <a:extLst>
                  <a:ext uri="{FF2B5EF4-FFF2-40B4-BE49-F238E27FC236}">
                    <a16:creationId xmlns:a16="http://schemas.microsoft.com/office/drawing/2014/main" id="{662359B3-D447-43F7-9E66-A9993315C5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>
                <a:extLst>
                  <a:ext uri="{FF2B5EF4-FFF2-40B4-BE49-F238E27FC236}">
                    <a16:creationId xmlns:a16="http://schemas.microsoft.com/office/drawing/2014/main" id="{443B2807-CD2D-4ACD-80F4-78418C8D2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>
                <a:extLst>
                  <a:ext uri="{FF2B5EF4-FFF2-40B4-BE49-F238E27FC236}">
                    <a16:creationId xmlns:a16="http://schemas.microsoft.com/office/drawing/2014/main" id="{454A1464-582B-4366-9189-DB35A986C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>
                <a:extLst>
                  <a:ext uri="{FF2B5EF4-FFF2-40B4-BE49-F238E27FC236}">
                    <a16:creationId xmlns:a16="http://schemas.microsoft.com/office/drawing/2014/main" id="{32601D38-063D-451F-8749-4CEBD2EC17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>
                <a:extLst>
                  <a:ext uri="{FF2B5EF4-FFF2-40B4-BE49-F238E27FC236}">
                    <a16:creationId xmlns:a16="http://schemas.microsoft.com/office/drawing/2014/main" id="{98B202CB-F3B7-4B44-A00B-D610C11A9F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>
                <a:extLst>
                  <a:ext uri="{FF2B5EF4-FFF2-40B4-BE49-F238E27FC236}">
                    <a16:creationId xmlns:a16="http://schemas.microsoft.com/office/drawing/2014/main" id="{C0023578-7B42-4DE5-895E-880D984B2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>
                <a:extLst>
                  <a:ext uri="{FF2B5EF4-FFF2-40B4-BE49-F238E27FC236}">
                    <a16:creationId xmlns:a16="http://schemas.microsoft.com/office/drawing/2014/main" id="{7FE648CB-B402-4582-AAE0-56D026F9B3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>
                <a:extLst>
                  <a:ext uri="{FF2B5EF4-FFF2-40B4-BE49-F238E27FC236}">
                    <a16:creationId xmlns:a16="http://schemas.microsoft.com/office/drawing/2014/main" id="{D01DAC03-3702-4E63-82CC-19399060CA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>
                <a:extLst>
                  <a:ext uri="{FF2B5EF4-FFF2-40B4-BE49-F238E27FC236}">
                    <a16:creationId xmlns:a16="http://schemas.microsoft.com/office/drawing/2014/main" id="{D40C4A79-D50F-4281-B023-D0ED8D3D36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>
                <a:extLst>
                  <a:ext uri="{FF2B5EF4-FFF2-40B4-BE49-F238E27FC236}">
                    <a16:creationId xmlns:a16="http://schemas.microsoft.com/office/drawing/2014/main" id="{A29EEC41-94A2-4C57-A052-6F35060CBE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>
                <a:extLst>
                  <a:ext uri="{FF2B5EF4-FFF2-40B4-BE49-F238E27FC236}">
                    <a16:creationId xmlns:a16="http://schemas.microsoft.com/office/drawing/2014/main" id="{06E47F49-C9B3-4226-AD73-726BD664D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>
                <a:extLst>
                  <a:ext uri="{FF2B5EF4-FFF2-40B4-BE49-F238E27FC236}">
                    <a16:creationId xmlns:a16="http://schemas.microsoft.com/office/drawing/2014/main" id="{88EDCD4F-ADDB-40CC-83D9-7D426417EC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>
                <a:extLst>
                  <a:ext uri="{FF2B5EF4-FFF2-40B4-BE49-F238E27FC236}">
                    <a16:creationId xmlns:a16="http://schemas.microsoft.com/office/drawing/2014/main" id="{5D99CB09-AF78-490A-BC4D-36A3FE928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467">
                <a:extLst>
                  <a:ext uri="{FF2B5EF4-FFF2-40B4-BE49-F238E27FC236}">
                    <a16:creationId xmlns:a16="http://schemas.microsoft.com/office/drawing/2014/main" id="{7A2BBEE3-7F6C-4407-8350-E0B74B08DA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>
                <a:extLst>
                  <a:ext uri="{FF2B5EF4-FFF2-40B4-BE49-F238E27FC236}">
                    <a16:creationId xmlns:a16="http://schemas.microsoft.com/office/drawing/2014/main" id="{4A9A84AB-AE4E-4132-863D-A89AD497A5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>
                <a:extLst>
                  <a:ext uri="{FF2B5EF4-FFF2-40B4-BE49-F238E27FC236}">
                    <a16:creationId xmlns:a16="http://schemas.microsoft.com/office/drawing/2014/main" id="{B9C64722-FF26-4EFC-8530-BB220ED73E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>
                <a:extLst>
                  <a:ext uri="{FF2B5EF4-FFF2-40B4-BE49-F238E27FC236}">
                    <a16:creationId xmlns:a16="http://schemas.microsoft.com/office/drawing/2014/main" id="{DF941800-F583-41BE-A527-16C29A3FD2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>
                <a:extLst>
                  <a:ext uri="{FF2B5EF4-FFF2-40B4-BE49-F238E27FC236}">
                    <a16:creationId xmlns:a16="http://schemas.microsoft.com/office/drawing/2014/main" id="{08B1D056-CF4B-4286-A145-27D963DD85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>
                <a:extLst>
                  <a:ext uri="{FF2B5EF4-FFF2-40B4-BE49-F238E27FC236}">
                    <a16:creationId xmlns:a16="http://schemas.microsoft.com/office/drawing/2014/main" id="{A88B2BD7-8F1A-4E58-96B2-FD1BEB86FC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>
                <a:extLst>
                  <a:ext uri="{FF2B5EF4-FFF2-40B4-BE49-F238E27FC236}">
                    <a16:creationId xmlns:a16="http://schemas.microsoft.com/office/drawing/2014/main" id="{61E2816E-6EA3-41EF-82DC-983B15D95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>
                <a:extLst>
                  <a:ext uri="{FF2B5EF4-FFF2-40B4-BE49-F238E27FC236}">
                    <a16:creationId xmlns:a16="http://schemas.microsoft.com/office/drawing/2014/main" id="{11A8A264-635D-489B-B514-407D577CD5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4C7129A7-9C0A-4E8C-A118-AC6634B2C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>
                <a:extLst>
                  <a:ext uri="{FF2B5EF4-FFF2-40B4-BE49-F238E27FC236}">
                    <a16:creationId xmlns:a16="http://schemas.microsoft.com/office/drawing/2014/main" id="{4A091729-A8DC-4754-AE28-17E1CE790F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>
                <a:extLst>
                  <a:ext uri="{FF2B5EF4-FFF2-40B4-BE49-F238E27FC236}">
                    <a16:creationId xmlns:a16="http://schemas.microsoft.com/office/drawing/2014/main" id="{24A37570-77C1-4609-BB81-504AD6193A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>
                <a:extLst>
                  <a:ext uri="{FF2B5EF4-FFF2-40B4-BE49-F238E27FC236}">
                    <a16:creationId xmlns:a16="http://schemas.microsoft.com/office/drawing/2014/main" id="{BCBC95CD-02EE-4A86-9F7A-AF5EDD7666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>
                <a:extLst>
                  <a:ext uri="{FF2B5EF4-FFF2-40B4-BE49-F238E27FC236}">
                    <a16:creationId xmlns:a16="http://schemas.microsoft.com/office/drawing/2014/main" id="{691F9105-9086-4E4C-8128-1F95D85FD9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>
                <a:extLst>
                  <a:ext uri="{FF2B5EF4-FFF2-40B4-BE49-F238E27FC236}">
                    <a16:creationId xmlns:a16="http://schemas.microsoft.com/office/drawing/2014/main" id="{B4B97E81-FAD8-4213-B23C-A1FAB43C5C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>
                <a:extLst>
                  <a:ext uri="{FF2B5EF4-FFF2-40B4-BE49-F238E27FC236}">
                    <a16:creationId xmlns:a16="http://schemas.microsoft.com/office/drawing/2014/main" id="{41954B4D-A4A0-43E9-944B-712BEFDD68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>
                <a:extLst>
                  <a:ext uri="{FF2B5EF4-FFF2-40B4-BE49-F238E27FC236}">
                    <a16:creationId xmlns:a16="http://schemas.microsoft.com/office/drawing/2014/main" id="{B51701A2-4218-4952-B333-946B29199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>
                <a:extLst>
                  <a:ext uri="{FF2B5EF4-FFF2-40B4-BE49-F238E27FC236}">
                    <a16:creationId xmlns:a16="http://schemas.microsoft.com/office/drawing/2014/main" id="{5BFDAC70-79E4-4503-8DF3-A90C61F8B3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>
                <a:extLst>
                  <a:ext uri="{FF2B5EF4-FFF2-40B4-BE49-F238E27FC236}">
                    <a16:creationId xmlns:a16="http://schemas.microsoft.com/office/drawing/2014/main" id="{CE8D564E-3AD1-4B8D-8B16-91015E32A9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>
                <a:extLst>
                  <a:ext uri="{FF2B5EF4-FFF2-40B4-BE49-F238E27FC236}">
                    <a16:creationId xmlns:a16="http://schemas.microsoft.com/office/drawing/2014/main" id="{E2ACF50D-09C1-4BD5-8313-828143C039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>
                <a:extLst>
                  <a:ext uri="{FF2B5EF4-FFF2-40B4-BE49-F238E27FC236}">
                    <a16:creationId xmlns:a16="http://schemas.microsoft.com/office/drawing/2014/main" id="{886930A5-7E2F-4114-94D0-2A14FD1FB8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>
                <a:extLst>
                  <a:ext uri="{FF2B5EF4-FFF2-40B4-BE49-F238E27FC236}">
                    <a16:creationId xmlns:a16="http://schemas.microsoft.com/office/drawing/2014/main" id="{BE1AABE6-863F-4B89-A37E-458BB4DE8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>
                <a:extLst>
                  <a:ext uri="{FF2B5EF4-FFF2-40B4-BE49-F238E27FC236}">
                    <a16:creationId xmlns:a16="http://schemas.microsoft.com/office/drawing/2014/main" id="{7445B54C-2E44-47AB-B6DF-FBFFBB2C9B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>
                <a:extLst>
                  <a:ext uri="{FF2B5EF4-FFF2-40B4-BE49-F238E27FC236}">
                    <a16:creationId xmlns:a16="http://schemas.microsoft.com/office/drawing/2014/main" id="{C5C6A4ED-5CD0-4E5D-A560-93F38D5C56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>
                <a:extLst>
                  <a:ext uri="{FF2B5EF4-FFF2-40B4-BE49-F238E27FC236}">
                    <a16:creationId xmlns:a16="http://schemas.microsoft.com/office/drawing/2014/main" id="{326F8863-3F65-44BB-9B37-822BCFAD7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>
                <a:extLst>
                  <a:ext uri="{FF2B5EF4-FFF2-40B4-BE49-F238E27FC236}">
                    <a16:creationId xmlns:a16="http://schemas.microsoft.com/office/drawing/2014/main" id="{1A7CFF09-5E7B-4226-B01B-96A286DCC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>
                <a:extLst>
                  <a:ext uri="{FF2B5EF4-FFF2-40B4-BE49-F238E27FC236}">
                    <a16:creationId xmlns:a16="http://schemas.microsoft.com/office/drawing/2014/main" id="{546B4DB5-FBA8-4CFB-B36E-25157962D3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>
                <a:extLst>
                  <a:ext uri="{FF2B5EF4-FFF2-40B4-BE49-F238E27FC236}">
                    <a16:creationId xmlns:a16="http://schemas.microsoft.com/office/drawing/2014/main" id="{F44805B4-0470-4403-99ED-C2C1820561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>
                <a:extLst>
                  <a:ext uri="{FF2B5EF4-FFF2-40B4-BE49-F238E27FC236}">
                    <a16:creationId xmlns:a16="http://schemas.microsoft.com/office/drawing/2014/main" id="{047D8E9C-8D78-4043-BAB2-172D67537C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>
                <a:extLst>
                  <a:ext uri="{FF2B5EF4-FFF2-40B4-BE49-F238E27FC236}">
                    <a16:creationId xmlns:a16="http://schemas.microsoft.com/office/drawing/2014/main" id="{1E28A2A1-337C-499C-8EE5-AAED364917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>
                <a:extLst>
                  <a:ext uri="{FF2B5EF4-FFF2-40B4-BE49-F238E27FC236}">
                    <a16:creationId xmlns:a16="http://schemas.microsoft.com/office/drawing/2014/main" id="{3B568380-4FF3-4B93-B877-FB524DF228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>
                <a:extLst>
                  <a:ext uri="{FF2B5EF4-FFF2-40B4-BE49-F238E27FC236}">
                    <a16:creationId xmlns:a16="http://schemas.microsoft.com/office/drawing/2014/main" id="{5A9B7FBD-BD2C-4248-A3A1-20E2D0D6DE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>
                <a:extLst>
                  <a:ext uri="{FF2B5EF4-FFF2-40B4-BE49-F238E27FC236}">
                    <a16:creationId xmlns:a16="http://schemas.microsoft.com/office/drawing/2014/main" id="{3D4D7B87-4FDD-4E3C-B863-CCF3E8E996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>
                <a:extLst>
                  <a:ext uri="{FF2B5EF4-FFF2-40B4-BE49-F238E27FC236}">
                    <a16:creationId xmlns:a16="http://schemas.microsoft.com/office/drawing/2014/main" id="{B94A6A91-8AFE-4343-8B8A-3D9CC8881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>
                <a:extLst>
                  <a:ext uri="{FF2B5EF4-FFF2-40B4-BE49-F238E27FC236}">
                    <a16:creationId xmlns:a16="http://schemas.microsoft.com/office/drawing/2014/main" id="{566A6C54-C7BD-4B0F-8D6F-0A3D1EF88B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>
                <a:extLst>
                  <a:ext uri="{FF2B5EF4-FFF2-40B4-BE49-F238E27FC236}">
                    <a16:creationId xmlns:a16="http://schemas.microsoft.com/office/drawing/2014/main" id="{48458103-4DAB-45D1-80DF-2831742CA3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>
                <a:extLst>
                  <a:ext uri="{FF2B5EF4-FFF2-40B4-BE49-F238E27FC236}">
                    <a16:creationId xmlns:a16="http://schemas.microsoft.com/office/drawing/2014/main" id="{8800312A-2D54-41D6-A5CF-A37C09A6DE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>
                <a:extLst>
                  <a:ext uri="{FF2B5EF4-FFF2-40B4-BE49-F238E27FC236}">
                    <a16:creationId xmlns:a16="http://schemas.microsoft.com/office/drawing/2014/main" id="{FF748339-320A-4B79-AFD4-2C37343878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>
                <a:extLst>
                  <a:ext uri="{FF2B5EF4-FFF2-40B4-BE49-F238E27FC236}">
                    <a16:creationId xmlns:a16="http://schemas.microsoft.com/office/drawing/2014/main" id="{F9FAA65B-E769-461A-9A83-63FA8791F8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>
                <a:extLst>
                  <a:ext uri="{FF2B5EF4-FFF2-40B4-BE49-F238E27FC236}">
                    <a16:creationId xmlns:a16="http://schemas.microsoft.com/office/drawing/2014/main" id="{1444D154-2DF7-4455-9BF0-2FCC12AF14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>
                <a:extLst>
                  <a:ext uri="{FF2B5EF4-FFF2-40B4-BE49-F238E27FC236}">
                    <a16:creationId xmlns:a16="http://schemas.microsoft.com/office/drawing/2014/main" id="{7F23B6BF-ED9C-467E-BAA2-91EAAD6742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507">
                <a:extLst>
                  <a:ext uri="{FF2B5EF4-FFF2-40B4-BE49-F238E27FC236}">
                    <a16:creationId xmlns:a16="http://schemas.microsoft.com/office/drawing/2014/main" id="{C3F282F1-8D9E-4B76-ABC1-BF81B2FE5F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Straight Connector 508">
                <a:extLst>
                  <a:ext uri="{FF2B5EF4-FFF2-40B4-BE49-F238E27FC236}">
                    <a16:creationId xmlns:a16="http://schemas.microsoft.com/office/drawing/2014/main" id="{D6A325DE-AB37-4242-A2D2-0864887009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>
                <a:extLst>
                  <a:ext uri="{FF2B5EF4-FFF2-40B4-BE49-F238E27FC236}">
                    <a16:creationId xmlns:a16="http://schemas.microsoft.com/office/drawing/2014/main" id="{7653AD5E-8D74-49FC-83F7-433D4D553B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Straight Connector 510">
                <a:extLst>
                  <a:ext uri="{FF2B5EF4-FFF2-40B4-BE49-F238E27FC236}">
                    <a16:creationId xmlns:a16="http://schemas.microsoft.com/office/drawing/2014/main" id="{E98018C4-574F-4CB2-ADD9-CB6057496A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>
                <a:extLst>
                  <a:ext uri="{FF2B5EF4-FFF2-40B4-BE49-F238E27FC236}">
                    <a16:creationId xmlns:a16="http://schemas.microsoft.com/office/drawing/2014/main" id="{5109242E-D059-4164-8304-8DEC70EF83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>
                <a:extLst>
                  <a:ext uri="{FF2B5EF4-FFF2-40B4-BE49-F238E27FC236}">
                    <a16:creationId xmlns:a16="http://schemas.microsoft.com/office/drawing/2014/main" id="{2CE9920E-3C31-477D-8327-CEEB8759BF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>
                <a:extLst>
                  <a:ext uri="{FF2B5EF4-FFF2-40B4-BE49-F238E27FC236}">
                    <a16:creationId xmlns:a16="http://schemas.microsoft.com/office/drawing/2014/main" id="{375C153A-99BE-457F-A734-B7C8C2004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>
                <a:extLst>
                  <a:ext uri="{FF2B5EF4-FFF2-40B4-BE49-F238E27FC236}">
                    <a16:creationId xmlns:a16="http://schemas.microsoft.com/office/drawing/2014/main" id="{96A8974A-1E8B-4AD0-968C-D2AB29914D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>
                <a:extLst>
                  <a:ext uri="{FF2B5EF4-FFF2-40B4-BE49-F238E27FC236}">
                    <a16:creationId xmlns:a16="http://schemas.microsoft.com/office/drawing/2014/main" id="{709A0216-F8B5-458B-8DFD-F69F3EF834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>
                <a:extLst>
                  <a:ext uri="{FF2B5EF4-FFF2-40B4-BE49-F238E27FC236}">
                    <a16:creationId xmlns:a16="http://schemas.microsoft.com/office/drawing/2014/main" id="{C08AEA25-640D-4B41-95C0-B8B331F363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>
                <a:extLst>
                  <a:ext uri="{FF2B5EF4-FFF2-40B4-BE49-F238E27FC236}">
                    <a16:creationId xmlns:a16="http://schemas.microsoft.com/office/drawing/2014/main" id="{C72BEDEA-81DC-48E7-89D7-0810AD0085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>
                <a:extLst>
                  <a:ext uri="{FF2B5EF4-FFF2-40B4-BE49-F238E27FC236}">
                    <a16:creationId xmlns:a16="http://schemas.microsoft.com/office/drawing/2014/main" id="{00040E06-FF10-4A83-96BE-B586B5D7F1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>
                <a:extLst>
                  <a:ext uri="{FF2B5EF4-FFF2-40B4-BE49-F238E27FC236}">
                    <a16:creationId xmlns:a16="http://schemas.microsoft.com/office/drawing/2014/main" id="{DC1FFFC3-6FE1-4CEA-AC31-150FEDC14C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>
                <a:extLst>
                  <a:ext uri="{FF2B5EF4-FFF2-40B4-BE49-F238E27FC236}">
                    <a16:creationId xmlns:a16="http://schemas.microsoft.com/office/drawing/2014/main" id="{FAA4327E-5C20-44AD-87B7-38BC6D54BE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Kép 16" descr="A képen fa, kültéri, épület, növény látható&#10;&#10;A leírás teljesen megbízható">
            <a:extLst>
              <a:ext uri="{FF2B5EF4-FFF2-40B4-BE49-F238E27FC236}">
                <a16:creationId xmlns:a16="http://schemas.microsoft.com/office/drawing/2014/main" id="{E6FE369F-BC8C-4174-9BBC-38342D5A73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r="-5" b="-5"/>
          <a:stretch/>
        </p:blipFill>
        <p:spPr>
          <a:xfrm>
            <a:off x="5959325" y="2806240"/>
            <a:ext cx="2902538" cy="2902537"/>
          </a:xfrm>
          <a:custGeom>
            <a:avLst/>
            <a:gdLst>
              <a:gd name="connsiteX0" fmla="*/ 1425981 w 2851962"/>
              <a:gd name="connsiteY0" fmla="*/ 0 h 2851962"/>
              <a:gd name="connsiteX1" fmla="*/ 2851962 w 2851962"/>
              <a:gd name="connsiteY1" fmla="*/ 1425981 h 2851962"/>
              <a:gd name="connsiteX2" fmla="*/ 1425981 w 2851962"/>
              <a:gd name="connsiteY2" fmla="*/ 2851962 h 2851962"/>
              <a:gd name="connsiteX3" fmla="*/ 0 w 2851962"/>
              <a:gd name="connsiteY3" fmla="*/ 1425981 h 2851962"/>
              <a:gd name="connsiteX4" fmla="*/ 1425981 w 2851962"/>
              <a:gd name="connsiteY4" fmla="*/ 0 h 285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</p:spPr>
      </p:pic>
      <p:pic>
        <p:nvPicPr>
          <p:cNvPr id="270" name="Kép 11" descr="A képen fű, kültéri, talaj látható&#10;&#10;A leírás teljesen megbízható">
            <a:extLst>
              <a:ext uri="{FF2B5EF4-FFF2-40B4-BE49-F238E27FC236}">
                <a16:creationId xmlns:a16="http://schemas.microsoft.com/office/drawing/2014/main" id="{002BA0C9-EEB0-4B59-908F-9FE557BC87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525" r="1" b="1095"/>
          <a:stretch/>
        </p:blipFill>
        <p:spPr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pic>
        <p:nvPicPr>
          <p:cNvPr id="16" name="Kép 5" descr="A képen beltéri, szöveg, könyv, palack látható&#10;&#10;A leírás teljesen megbízható">
            <a:extLst>
              <a:ext uri="{FF2B5EF4-FFF2-40B4-BE49-F238E27FC236}">
                <a16:creationId xmlns:a16="http://schemas.microsoft.com/office/drawing/2014/main" id="{9ADE3CEF-F05C-4A2D-96AD-76F106DCC9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5" b="17727"/>
          <a:stretch/>
        </p:blipFill>
        <p:spPr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9898A46-24B0-4454-BB66-0F4C4B4F0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27" y="2636807"/>
            <a:ext cx="4681873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/>
              <a:t>Insatgram</a:t>
            </a:r>
          </a:p>
        </p:txBody>
      </p:sp>
    </p:spTree>
    <p:extLst>
      <p:ext uri="{BB962C8B-B14F-4D97-AF65-F5344CB8AC3E}">
        <p14:creationId xmlns:p14="http://schemas.microsoft.com/office/powerpoint/2010/main" val="2658134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17C99B0-A03B-452B-AA94-0C82EC45F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3" name="Kép 13" descr="A képen szöveg látható&#10;&#10;A leírás teljesen megbízható">
            <a:extLst>
              <a:ext uri="{FF2B5EF4-FFF2-40B4-BE49-F238E27FC236}">
                <a16:creationId xmlns:a16="http://schemas.microsoft.com/office/drawing/2014/main" id="{E9459976-7FDC-4B22-8CC8-E6E7E0259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713" y="239534"/>
            <a:ext cx="2875648" cy="2405480"/>
          </a:xfrm>
          <a:prstGeom prst="roundRect">
            <a:avLst>
              <a:gd name="adj" fmla="val 730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Kép 9" descr="A képen szöveg, személy, személyek, könyv látható&#10;&#10;A leírás nagyon megbízható">
            <a:extLst>
              <a:ext uri="{FF2B5EF4-FFF2-40B4-BE49-F238E27FC236}">
                <a16:creationId xmlns:a16="http://schemas.microsoft.com/office/drawing/2014/main" id="{98E74942-2176-4A8C-BC8D-F38A99188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121" y="987157"/>
            <a:ext cx="3722928" cy="2635517"/>
          </a:xfrm>
          <a:prstGeom prst="roundRect">
            <a:avLst>
              <a:gd name="adj" fmla="val 730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Kép 11" descr="A képen fű, személy, kültéri, csoport látható&#10;&#10;A leírás teljesen megbízható">
            <a:extLst>
              <a:ext uri="{FF2B5EF4-FFF2-40B4-BE49-F238E27FC236}">
                <a16:creationId xmlns:a16="http://schemas.microsoft.com/office/drawing/2014/main" id="{0B676FDB-AC71-4CBA-8E47-ACF19E8C28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5699969" y="3880072"/>
            <a:ext cx="4197206" cy="2791142"/>
          </a:xfrm>
          <a:prstGeom prst="roundRect">
            <a:avLst>
              <a:gd name="adj" fmla="val 730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0DA42C4-FB5D-41EA-B128-CAB887B6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56" y="3062288"/>
            <a:ext cx="4785744" cy="10355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/>
              <a:t>Facebook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06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047C1E-B4E9-473E-AEE6-CA4F9BC40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946" y="1604832"/>
            <a:ext cx="7197726" cy="2421464"/>
          </a:xfrm>
        </p:spPr>
        <p:txBody>
          <a:bodyPr>
            <a:normAutofit/>
          </a:bodyPr>
          <a:lstStyle/>
          <a:p>
            <a:r>
              <a:rPr lang="hu-HU" sz="5400" b="1" i="1">
                <a:cs typeface="Calibri Light"/>
              </a:rPr>
              <a:t>Eszközök</a:t>
            </a:r>
            <a:endParaRPr lang="hu-HU" sz="540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17669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4" descr="A képen beltéri, rendetlen, asztal, papír látható&#10;&#10;A leírás teljesen megbízható">
            <a:extLst>
              <a:ext uri="{FF2B5EF4-FFF2-40B4-BE49-F238E27FC236}">
                <a16:creationId xmlns:a16="http://schemas.microsoft.com/office/drawing/2014/main" id="{F69C8E7B-F80B-4A21-8D4E-A5114D7D5D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68" r="17798" b="-2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3C2BB83-8E91-4147-B2CD-45FBE2267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052" y="144651"/>
            <a:ext cx="5147730" cy="1641987"/>
          </a:xfrm>
        </p:spPr>
        <p:txBody>
          <a:bodyPr>
            <a:normAutofit/>
          </a:bodyPr>
          <a:lstStyle/>
          <a:p>
            <a:r>
              <a:rPr lang="hu-HU" b="1" i="1">
                <a:cs typeface="Calibri Light"/>
              </a:rPr>
              <a:t>Képek, grafikák</a:t>
            </a:r>
            <a:endParaRPr lang="hu-HU" b="1" i="1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4A9BA3-B468-4D66-AEDF-D8F5231BD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4387019"/>
          </a:xfrm>
        </p:spPr>
        <p:txBody>
          <a:bodyPr>
            <a:normAutofit fontScale="92500"/>
          </a:bodyPr>
          <a:lstStyle/>
          <a:p>
            <a:r>
              <a:rPr lang="hu-HU" err="1">
                <a:cs typeface="Calibri"/>
              </a:rPr>
              <a:t>Pixabay</a:t>
            </a:r>
            <a:r>
              <a:rPr lang="hu-HU">
                <a:cs typeface="Calibri"/>
              </a:rPr>
              <a:t>: </a:t>
            </a:r>
            <a:r>
              <a:rPr lang="hu-HU">
                <a:cs typeface="Calibri"/>
                <a:hlinkClick r:id="rId4"/>
              </a:rPr>
              <a:t>https://pixabay.com/hu/</a:t>
            </a:r>
          </a:p>
          <a:p>
            <a:r>
              <a:rPr lang="hu-HU" err="1">
                <a:cs typeface="Calibri"/>
              </a:rPr>
              <a:t>Pexels</a:t>
            </a:r>
            <a:r>
              <a:rPr lang="hu-HU">
                <a:cs typeface="Calibri"/>
              </a:rPr>
              <a:t>: </a:t>
            </a:r>
            <a:r>
              <a:rPr lang="hu-HU">
                <a:cs typeface="Calibri"/>
                <a:hlinkClick r:id="rId5"/>
              </a:rPr>
              <a:t>https://www.pexels.com/</a:t>
            </a:r>
          </a:p>
          <a:p>
            <a:r>
              <a:rPr lang="hu-HU">
                <a:cs typeface="Calibri"/>
              </a:rPr>
              <a:t>Freepik: </a:t>
            </a:r>
            <a:r>
              <a:rPr lang="hu-HU">
                <a:cs typeface="Calibri"/>
                <a:hlinkClick r:id="rId6"/>
              </a:rPr>
              <a:t>https://www.freepik.com/</a:t>
            </a:r>
          </a:p>
          <a:p>
            <a:r>
              <a:rPr lang="hu-HU" err="1">
                <a:cs typeface="Calibri"/>
              </a:rPr>
              <a:t>Flaticon</a:t>
            </a:r>
            <a:r>
              <a:rPr lang="hu-HU">
                <a:cs typeface="Calibri"/>
              </a:rPr>
              <a:t>: </a:t>
            </a:r>
            <a:r>
              <a:rPr lang="hu-HU">
                <a:cs typeface="Calibri"/>
                <a:hlinkClick r:id="rId7"/>
              </a:rPr>
              <a:t>https://www.flaticon.com/</a:t>
            </a:r>
          </a:p>
          <a:p>
            <a:r>
              <a:rPr lang="hu-HU" err="1">
                <a:cs typeface="Calibri"/>
              </a:rPr>
              <a:t>IconArchive</a:t>
            </a:r>
            <a:r>
              <a:rPr lang="hu-HU">
                <a:cs typeface="Calibri"/>
              </a:rPr>
              <a:t>: </a:t>
            </a:r>
            <a:r>
              <a:rPr lang="hu-HU">
                <a:cs typeface="Calibri"/>
                <a:hlinkClick r:id="rId7"/>
              </a:rPr>
              <a:t>https://www.flaticon.com/</a:t>
            </a:r>
            <a:endParaRPr lang="hu-HU">
              <a:cs typeface="Calibri"/>
            </a:endParaRPr>
          </a:p>
          <a:p>
            <a:r>
              <a:rPr lang="hu-HU" err="1">
                <a:cs typeface="Calibri"/>
              </a:rPr>
              <a:t>PSDgraphics</a:t>
            </a:r>
            <a:r>
              <a:rPr lang="hu-HU">
                <a:cs typeface="Calibri"/>
              </a:rPr>
              <a:t>: </a:t>
            </a:r>
            <a:r>
              <a:rPr lang="hu-HU">
                <a:cs typeface="Calibri"/>
                <a:hlinkClick r:id="rId8"/>
              </a:rPr>
              <a:t>http://www.psdgraphics.com/</a:t>
            </a:r>
            <a:endParaRPr lang="hu-HU">
              <a:cs typeface="Calibri"/>
            </a:endParaRPr>
          </a:p>
          <a:p>
            <a:r>
              <a:rPr lang="hu-HU" err="1">
                <a:cs typeface="Calibri"/>
              </a:rPr>
              <a:t>Wallpaperswide</a:t>
            </a:r>
            <a:r>
              <a:rPr lang="hu-HU">
                <a:cs typeface="Calibri"/>
              </a:rPr>
              <a:t>: </a:t>
            </a:r>
            <a:r>
              <a:rPr lang="hu-HU">
                <a:cs typeface="Calibri"/>
                <a:hlinkClick r:id="rId9"/>
              </a:rPr>
              <a:t>http://wallpaperswide.com/</a:t>
            </a:r>
          </a:p>
          <a:p>
            <a:r>
              <a:rPr lang="hu-HU" err="1">
                <a:cs typeface="Calibri"/>
              </a:rPr>
              <a:t>Findicons</a:t>
            </a:r>
            <a:r>
              <a:rPr lang="hu-HU">
                <a:cs typeface="Calibri"/>
              </a:rPr>
              <a:t>: </a:t>
            </a:r>
            <a:r>
              <a:rPr lang="hu-HU">
                <a:cs typeface="Calibri"/>
                <a:hlinkClick r:id="rId10"/>
              </a:rPr>
              <a:t>https://findicons.com/</a:t>
            </a:r>
            <a:endParaRPr lang="hu-HU">
              <a:cs typeface="Calibri"/>
            </a:endParaRPr>
          </a:p>
          <a:p>
            <a:r>
              <a:rPr lang="hu-HU" err="1">
                <a:cs typeface="Calibri"/>
              </a:rPr>
              <a:t>Dryicons</a:t>
            </a:r>
            <a:r>
              <a:rPr lang="hu-HU">
                <a:cs typeface="Calibri"/>
              </a:rPr>
              <a:t>: </a:t>
            </a:r>
            <a:r>
              <a:rPr lang="hu-HU">
                <a:cs typeface="Calibri"/>
                <a:hlinkClick r:id="rId11"/>
              </a:rPr>
              <a:t>https://dryicons.com/</a:t>
            </a:r>
            <a:endParaRPr lang="hu-HU">
              <a:cs typeface="Calibri"/>
            </a:endParaRPr>
          </a:p>
          <a:p>
            <a:r>
              <a:rPr lang="hu-HU">
                <a:cs typeface="Calibri"/>
              </a:rPr>
              <a:t>123freevectors: </a:t>
            </a:r>
            <a:r>
              <a:rPr lang="hu-HU">
                <a:cs typeface="Calibri"/>
                <a:hlinkClick r:id="rId12"/>
              </a:rPr>
              <a:t>https://www.123freevectors.com/</a:t>
            </a:r>
          </a:p>
          <a:p>
            <a:r>
              <a:rPr lang="hu-HU" err="1">
                <a:cs typeface="Calibri"/>
              </a:rPr>
              <a:t>Photofunia</a:t>
            </a:r>
            <a:r>
              <a:rPr lang="hu-HU">
                <a:cs typeface="Calibri"/>
              </a:rPr>
              <a:t>: </a:t>
            </a:r>
            <a:r>
              <a:rPr lang="hu-HU">
                <a:cs typeface="Calibri"/>
                <a:hlinkClick r:id="rId13"/>
              </a:rPr>
              <a:t>http://photofunia.com/</a:t>
            </a:r>
          </a:p>
          <a:p>
            <a:endParaRPr lang="hu-HU">
              <a:cs typeface="Calibri"/>
            </a:endParaRPr>
          </a:p>
          <a:p>
            <a:endParaRPr lang="hu-HU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737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8">
            <a:extLst>
              <a:ext uri="{FF2B5EF4-FFF2-40B4-BE49-F238E27FC236}">
                <a16:creationId xmlns:a16="http://schemas.microsoft.com/office/drawing/2014/main" id="{43CE7F8D-09DC-4320-8EAC-1951F62EE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14" y="1468482"/>
            <a:ext cx="2652127" cy="1876379"/>
          </a:xfrm>
          <a:prstGeom prst="roundRect">
            <a:avLst>
              <a:gd name="adj" fmla="val 730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Kép 10" descr="A képen könyv, szöveg látható&#10;&#10;A leírás teljesen megbízható">
            <a:extLst>
              <a:ext uri="{FF2B5EF4-FFF2-40B4-BE49-F238E27FC236}">
                <a16:creationId xmlns:a16="http://schemas.microsoft.com/office/drawing/2014/main" id="{4345A113-3073-41EB-8311-017E3D39A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4072" y="3107501"/>
            <a:ext cx="2652127" cy="1876379"/>
          </a:xfrm>
          <a:prstGeom prst="roundRect">
            <a:avLst>
              <a:gd name="adj" fmla="val 730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Kép 4">
            <a:extLst>
              <a:ext uri="{FF2B5EF4-FFF2-40B4-BE49-F238E27FC236}">
                <a16:creationId xmlns:a16="http://schemas.microsoft.com/office/drawing/2014/main" id="{1F198805-3150-47BE-A221-6A0793804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3515" y="4663324"/>
            <a:ext cx="2658050" cy="1774248"/>
          </a:xfrm>
          <a:prstGeom prst="roundRect">
            <a:avLst>
              <a:gd name="adj" fmla="val 730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6" descr="A képen objektum, palack látható&#10;&#10;A leírás nagyon megbízható">
            <a:extLst>
              <a:ext uri="{FF2B5EF4-FFF2-40B4-BE49-F238E27FC236}">
                <a16:creationId xmlns:a16="http://schemas.microsoft.com/office/drawing/2014/main" id="{89888DA9-51FA-46C3-9E14-6D875D5DC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069" y="206344"/>
            <a:ext cx="2658050" cy="1010058"/>
          </a:xfrm>
          <a:prstGeom prst="roundRect">
            <a:avLst>
              <a:gd name="adj" fmla="val 7306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DBDA15B-97EC-4081-8B3C-4673E30F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39" y="203712"/>
            <a:ext cx="4784929" cy="1035579"/>
          </a:xfrm>
        </p:spPr>
        <p:txBody>
          <a:bodyPr>
            <a:normAutofit/>
          </a:bodyPr>
          <a:lstStyle/>
          <a:p>
            <a:r>
              <a:rPr lang="hu-HU" sz="3300" b="1" i="1">
                <a:cs typeface="Calibri Light"/>
              </a:rPr>
              <a:t>Programok</a:t>
            </a:r>
            <a:endParaRPr lang="hu-HU" sz="3300" b="1" i="1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1FFA85A-B0CC-4099-807B-1A50B1A07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73797"/>
            <a:ext cx="4784929" cy="5173131"/>
          </a:xfrm>
        </p:spPr>
        <p:txBody>
          <a:bodyPr>
            <a:normAutofit fontScale="92500" lnSpcReduction="20000"/>
          </a:bodyPr>
          <a:lstStyle/>
          <a:p>
            <a:r>
              <a:rPr lang="hu-HU" err="1">
                <a:cs typeface="Calibri"/>
              </a:rPr>
              <a:t>Canva</a:t>
            </a:r>
            <a:r>
              <a:rPr lang="hu-HU">
                <a:cs typeface="Calibri"/>
              </a:rPr>
              <a:t>: </a:t>
            </a:r>
            <a:r>
              <a:rPr lang="hu-HU">
                <a:cs typeface="Calibri"/>
                <a:hlinkClick r:id="rId7"/>
              </a:rPr>
              <a:t>https://www.canva.com/</a:t>
            </a:r>
            <a:endParaRPr lang="hu-HU">
              <a:cs typeface="Calibri"/>
            </a:endParaRPr>
          </a:p>
          <a:p>
            <a:r>
              <a:rPr lang="hu-HU" err="1">
                <a:cs typeface="Calibri"/>
              </a:rPr>
              <a:t>BeFunky</a:t>
            </a:r>
            <a:r>
              <a:rPr lang="hu-HU">
                <a:cs typeface="Calibri"/>
              </a:rPr>
              <a:t>: </a:t>
            </a:r>
            <a:r>
              <a:rPr lang="hu-HU">
                <a:cs typeface="Calibri"/>
                <a:hlinkClick r:id="rId8"/>
              </a:rPr>
              <a:t>https://www.befunky.com/</a:t>
            </a:r>
          </a:p>
          <a:p>
            <a:r>
              <a:rPr lang="hu-HU" err="1">
                <a:cs typeface="Calibri"/>
              </a:rPr>
              <a:t>Fotor</a:t>
            </a:r>
            <a:r>
              <a:rPr lang="hu-HU">
                <a:cs typeface="Calibri"/>
              </a:rPr>
              <a:t>: </a:t>
            </a:r>
            <a:r>
              <a:rPr lang="hu-HU">
                <a:cs typeface="Calibri"/>
                <a:hlinkClick r:id="rId9"/>
              </a:rPr>
              <a:t>https://www.fotor.com/</a:t>
            </a:r>
          </a:p>
          <a:p>
            <a:r>
              <a:rPr lang="hu-HU" err="1">
                <a:cs typeface="Calibri"/>
              </a:rPr>
              <a:t>Pixelr</a:t>
            </a:r>
            <a:r>
              <a:rPr lang="hu-HU">
                <a:cs typeface="Calibri"/>
              </a:rPr>
              <a:t>: </a:t>
            </a:r>
            <a:r>
              <a:rPr lang="hu-HU">
                <a:cs typeface="Calibri"/>
                <a:hlinkClick r:id="rId10"/>
              </a:rPr>
              <a:t>https://pixlr.com/</a:t>
            </a:r>
          </a:p>
          <a:p>
            <a:r>
              <a:rPr lang="hu-HU"/>
              <a:t>Photo! Editor: </a:t>
            </a:r>
            <a:r>
              <a:rPr lang="hu-HU">
                <a:hlinkClick r:id="rId11"/>
              </a:rPr>
              <a:t>http</a:t>
            </a:r>
            <a:r>
              <a:rPr lang="hu-HU">
                <a:cs typeface="Calibri"/>
                <a:hlinkClick r:id="rId11"/>
              </a:rPr>
              <a:t>://editor.pho.to/</a:t>
            </a:r>
          </a:p>
          <a:p>
            <a:r>
              <a:rPr lang="hu-HU" err="1">
                <a:cs typeface="Calibri"/>
              </a:rPr>
              <a:t>Recite</a:t>
            </a:r>
            <a:r>
              <a:rPr lang="hu-HU">
                <a:cs typeface="Calibri"/>
              </a:rPr>
              <a:t> </a:t>
            </a:r>
            <a:r>
              <a:rPr lang="hu-HU" err="1">
                <a:cs typeface="Calibri"/>
              </a:rPr>
              <a:t>this</a:t>
            </a:r>
            <a:r>
              <a:rPr lang="hu-HU">
                <a:cs typeface="Calibri"/>
              </a:rPr>
              <a:t>: </a:t>
            </a:r>
            <a:r>
              <a:rPr lang="hu-HU">
                <a:cs typeface="Calibri"/>
                <a:hlinkClick r:id="rId12"/>
              </a:rPr>
              <a:t>http://recite.com/</a:t>
            </a:r>
          </a:p>
          <a:p>
            <a:r>
              <a:rPr lang="hu-HU" err="1">
                <a:cs typeface="Calibri"/>
              </a:rPr>
              <a:t>Social</a:t>
            </a:r>
            <a:r>
              <a:rPr lang="hu-HU">
                <a:cs typeface="Calibri"/>
              </a:rPr>
              <a:t> Image </a:t>
            </a:r>
            <a:r>
              <a:rPr lang="hu-HU" err="1">
                <a:cs typeface="Calibri"/>
              </a:rPr>
              <a:t>Resizer</a:t>
            </a:r>
            <a:r>
              <a:rPr lang="hu-HU">
                <a:cs typeface="Calibri"/>
              </a:rPr>
              <a:t>: </a:t>
            </a:r>
            <a:r>
              <a:rPr lang="hu-HU">
                <a:cs typeface="Calibri"/>
                <a:hlinkClick r:id="rId13"/>
              </a:rPr>
              <a:t>https://www.internetmarketingninjas.com/seo-tools/favicon-generator-crop-images/</a:t>
            </a:r>
          </a:p>
          <a:p>
            <a:r>
              <a:rPr lang="hu-HU">
                <a:cs typeface="Calibri"/>
              </a:rPr>
              <a:t>GIMP: </a:t>
            </a:r>
            <a:r>
              <a:rPr lang="hu-HU">
                <a:cs typeface="Calibri"/>
                <a:hlinkClick r:id="rId14"/>
              </a:rPr>
              <a:t>https://www.gimp.org/</a:t>
            </a:r>
            <a:endParaRPr lang="hu-HU">
              <a:cs typeface="Calibri"/>
            </a:endParaRPr>
          </a:p>
          <a:p>
            <a:r>
              <a:rPr lang="hu-HU" err="1">
                <a:cs typeface="Calibri"/>
              </a:rPr>
              <a:t>Inkscape</a:t>
            </a:r>
            <a:r>
              <a:rPr lang="hu-HU">
                <a:cs typeface="Calibri"/>
              </a:rPr>
              <a:t>: </a:t>
            </a:r>
            <a:r>
              <a:rPr lang="hu-HU">
                <a:cs typeface="Calibri"/>
                <a:hlinkClick r:id="rId15"/>
              </a:rPr>
              <a:t>https://inkscape.org/en/</a:t>
            </a:r>
          </a:p>
          <a:p>
            <a:r>
              <a:rPr lang="hu-HU" err="1">
                <a:cs typeface="Calibri"/>
              </a:rPr>
              <a:t>Snappa</a:t>
            </a:r>
            <a:r>
              <a:rPr lang="hu-HU">
                <a:cs typeface="Calibri"/>
              </a:rPr>
              <a:t>: </a:t>
            </a:r>
            <a:r>
              <a:rPr lang="hu-HU">
                <a:cs typeface="Calibri"/>
                <a:hlinkClick r:id="rId16"/>
              </a:rPr>
              <a:t>https://snappa.com/</a:t>
            </a:r>
          </a:p>
          <a:p>
            <a:r>
              <a:rPr lang="hu-HU" err="1">
                <a:cs typeface="Calibri"/>
              </a:rPr>
              <a:t>Relaythat</a:t>
            </a:r>
            <a:r>
              <a:rPr lang="hu-HU">
                <a:cs typeface="Calibri"/>
              </a:rPr>
              <a:t>: </a:t>
            </a:r>
            <a:r>
              <a:rPr lang="hu-HU">
                <a:cs typeface="Calibri"/>
                <a:hlinkClick r:id="rId17"/>
              </a:rPr>
              <a:t>https://relaythat.com/</a:t>
            </a:r>
          </a:p>
          <a:p>
            <a:r>
              <a:rPr lang="hu-HU" err="1">
                <a:cs typeface="Calibri"/>
              </a:rPr>
              <a:t>DesignBold</a:t>
            </a:r>
            <a:r>
              <a:rPr lang="hu-HU">
                <a:cs typeface="Calibri"/>
              </a:rPr>
              <a:t>: </a:t>
            </a:r>
            <a:r>
              <a:rPr lang="hu-HU">
                <a:cs typeface="Calibri"/>
                <a:hlinkClick r:id="rId18"/>
              </a:rPr>
              <a:t>https://www.designbold.com/</a:t>
            </a:r>
          </a:p>
          <a:p>
            <a:r>
              <a:rPr lang="hu-HU">
                <a:cs typeface="Calibri"/>
              </a:rPr>
              <a:t>Pablo </a:t>
            </a:r>
            <a:r>
              <a:rPr lang="hu-HU" err="1">
                <a:cs typeface="Calibri"/>
              </a:rPr>
              <a:t>by</a:t>
            </a:r>
            <a:r>
              <a:rPr lang="hu-HU">
                <a:cs typeface="Calibri"/>
              </a:rPr>
              <a:t> </a:t>
            </a:r>
            <a:r>
              <a:rPr lang="hu-HU" err="1">
                <a:cs typeface="Calibri"/>
              </a:rPr>
              <a:t>Buffer</a:t>
            </a:r>
            <a:r>
              <a:rPr lang="hu-HU">
                <a:cs typeface="Calibri"/>
              </a:rPr>
              <a:t>: </a:t>
            </a:r>
            <a:r>
              <a:rPr lang="hu-HU">
                <a:cs typeface="Calibri"/>
                <a:hlinkClick r:id="rId19"/>
              </a:rPr>
              <a:t>https://pablo.buffer.com/</a:t>
            </a:r>
          </a:p>
          <a:p>
            <a:endParaRPr lang="hu-HU">
              <a:cs typeface="Calibri"/>
            </a:endParaRPr>
          </a:p>
          <a:p>
            <a:endParaRPr lang="hu-HU">
              <a:cs typeface="Calibri"/>
            </a:endParaRPr>
          </a:p>
          <a:p>
            <a:endParaRPr lang="hu-HU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9281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3" descr="A képen szöveg látható&#10;&#10;A leírás teljesen megbízható">
            <a:extLst>
              <a:ext uri="{FF2B5EF4-FFF2-40B4-BE49-F238E27FC236}">
                <a16:creationId xmlns:a16="http://schemas.microsoft.com/office/drawing/2014/main" id="{58F750D6-A8A6-463B-843E-F944F735E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167" y="84826"/>
            <a:ext cx="2994156" cy="666965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A49F4EA-44C6-4726-82AE-E097F9A6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hu-HU" b="1" i="1" err="1"/>
              <a:t>Infografika</a:t>
            </a:r>
            <a:endParaRPr lang="hu-HU" b="1" i="1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B368458D-1D27-4BA5-AD5F-BD8A38EAA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461874"/>
              </p:ext>
            </p:extLst>
          </p:nvPr>
        </p:nvGraphicFramePr>
        <p:xfrm>
          <a:off x="763293" y="1832101"/>
          <a:ext cx="7288681" cy="4497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50469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E57864-095B-41DD-918C-75B00F45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2616199" cy="1456267"/>
          </a:xfrm>
        </p:spPr>
        <p:txBody>
          <a:bodyPr/>
          <a:lstStyle/>
          <a:p>
            <a:r>
              <a:rPr lang="hu-HU" b="1" i="1"/>
              <a:t>definíció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21E36B-0A21-4026-9FE5-4F35721E4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2730499" cy="3649133"/>
          </a:xfrm>
        </p:spPr>
        <p:txBody>
          <a:bodyPr/>
          <a:lstStyle/>
          <a:p>
            <a:pPr marL="0" indent="0">
              <a:buNone/>
            </a:pPr>
            <a:r>
              <a:rPr lang="hu-HU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Alkalmazott grafikai terület, a rajz a fénykép és szöveg együttes alkalmazása, mindezen területek formanyelvének felhasználásával létrejött illusztráció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261E880-B3D3-49ED-B53F-04360BF84F3C}"/>
              </a:ext>
            </a:extLst>
          </p:cNvPr>
          <p:cNvSpPr txBox="1"/>
          <p:nvPr/>
        </p:nvSpPr>
        <p:spPr>
          <a:xfrm>
            <a:off x="4089400" y="1014567"/>
            <a:ext cx="261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>
                <a:latin typeface="+mj-lt"/>
              </a:rPr>
              <a:t>Cél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AC537E3-EC4D-49EE-93DA-9B1737754BFF}"/>
              </a:ext>
            </a:extLst>
          </p:cNvPr>
          <p:cNvSpPr txBox="1"/>
          <p:nvPr/>
        </p:nvSpPr>
        <p:spPr>
          <a:xfrm>
            <a:off x="4089400" y="2870200"/>
            <a:ext cx="229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Infrormációközlés</a:t>
            </a:r>
            <a:endParaRPr lang="hu-HU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0AC1AAF-89ED-42A8-A073-F25354EB6E0E}"/>
              </a:ext>
            </a:extLst>
          </p:cNvPr>
          <p:cNvSpPr txBox="1"/>
          <p:nvPr/>
        </p:nvSpPr>
        <p:spPr>
          <a:xfrm>
            <a:off x="7492999" y="1014566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>
                <a:latin typeface="+mj-lt"/>
              </a:rPr>
              <a:t>Jó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532D4AC-F9AC-4F75-8CA6-365A9F89A6C7}"/>
              </a:ext>
            </a:extLst>
          </p:cNvPr>
          <p:cNvSpPr txBox="1"/>
          <p:nvPr/>
        </p:nvSpPr>
        <p:spPr>
          <a:xfrm>
            <a:off x="7264400" y="2870200"/>
            <a:ext cx="254000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Figyelem felkeltő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Informatív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Közérthető</a:t>
            </a:r>
          </a:p>
        </p:txBody>
      </p:sp>
    </p:spTree>
    <p:extLst>
      <p:ext uri="{BB962C8B-B14F-4D97-AF65-F5344CB8AC3E}">
        <p14:creationId xmlns:p14="http://schemas.microsoft.com/office/powerpoint/2010/main" val="3215808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764A06-2901-4896-A764-82F14F2F9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394" y="685800"/>
            <a:ext cx="1505606" cy="1456267"/>
          </a:xfrm>
        </p:spPr>
        <p:txBody>
          <a:bodyPr/>
          <a:lstStyle/>
          <a:p>
            <a:pPr algn="ctr"/>
            <a:r>
              <a:rPr lang="hu-HU" b="1" i="1"/>
              <a:t>3+3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451413-E82E-45CF-9DDB-2EDA8D9FC6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Nyers adat = információ, amit tartalmaz</a:t>
            </a:r>
          </a:p>
          <a:p>
            <a:r>
              <a:rPr lang="hu-HU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Az üzenet, amit át akarunk adni vele</a:t>
            </a:r>
          </a:p>
          <a:p>
            <a:r>
              <a:rPr lang="hu-HU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 grafika, ami gyönyörködtet és könnyen befogadhatóvá teszi az egészet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30C7B55-8EF6-46B7-8654-720A8CCDE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1136" y="1960033"/>
            <a:ext cx="4995332" cy="3649133"/>
          </a:xfrm>
        </p:spPr>
        <p:txBody>
          <a:bodyPr/>
          <a:lstStyle/>
          <a:p>
            <a:r>
              <a:rPr lang="hu-HU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Adatelemzés</a:t>
            </a:r>
            <a:br>
              <a:rPr lang="hu-HU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hu-HU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hu-HU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Kommunikáció</a:t>
            </a:r>
            <a:br>
              <a:rPr lang="hu-HU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hu-HU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hu-HU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Dizájn</a:t>
            </a:r>
          </a:p>
        </p:txBody>
      </p:sp>
    </p:spTree>
    <p:extLst>
      <p:ext uri="{BB962C8B-B14F-4D97-AF65-F5344CB8AC3E}">
        <p14:creationId xmlns:p14="http://schemas.microsoft.com/office/powerpoint/2010/main" val="219857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F80BA6A-9E4C-4A53-9C2E-FFC66DF85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31A6988-4CC3-42CD-9431-EDE8BA82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E15666D-B5F2-406A-97FC-E61D27A4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hu-HU" sz="3300" b="1" i="1">
                <a:solidFill>
                  <a:srgbClr val="FFFFFF"/>
                </a:solidFill>
              </a:rPr>
              <a:t>Infógrafika típusok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3F2811C3-F3A1-4CE9-B5FF-4EBD9E9F50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317570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961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4" descr="A képen vektorgrafika látható&#10;&#10;A leírás nagyon megbízható">
            <a:extLst>
              <a:ext uri="{FF2B5EF4-FFF2-40B4-BE49-F238E27FC236}">
                <a16:creationId xmlns:a16="http://schemas.microsoft.com/office/drawing/2014/main" id="{7B832F60-23C1-45B2-8576-7699AD204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8169" y="178949"/>
            <a:ext cx="6107876" cy="65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1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9">
            <a:extLst>
              <a:ext uri="{FF2B5EF4-FFF2-40B4-BE49-F238E27FC236}">
                <a16:creationId xmlns:a16="http://schemas.microsoft.com/office/drawing/2014/main" id="{0F80BA6A-9E4C-4A53-9C2E-FFC66DF85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11">
            <a:extLst>
              <a:ext uri="{FF2B5EF4-FFF2-40B4-BE49-F238E27FC236}">
                <a16:creationId xmlns:a16="http://schemas.microsoft.com/office/drawing/2014/main" id="{331A6988-4CC3-42CD-9431-EDE8BA82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26E4B5B-E9DC-4DAA-B8BA-A6A00203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  <a:cs typeface="Calibri Light"/>
              </a:rPr>
              <a:t>témáink</a:t>
            </a:r>
            <a:endParaRPr lang="hu-HU">
              <a:solidFill>
                <a:srgbClr val="FFFFFF"/>
              </a:solidFill>
            </a:endParaRPr>
          </a:p>
        </p:txBody>
      </p:sp>
      <p:graphicFrame>
        <p:nvGraphicFramePr>
          <p:cNvPr id="36" name="Tartalom helye 2">
            <a:extLst>
              <a:ext uri="{FF2B5EF4-FFF2-40B4-BE49-F238E27FC236}">
                <a16:creationId xmlns:a16="http://schemas.microsoft.com/office/drawing/2014/main" id="{8BE82EC9-1029-426B-ACFB-F98F2CA43A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006957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812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1ACA80-7B31-485A-BB81-D8B4C3CC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/>
              <a:t>infografikakészítő programok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7B070A-5674-45F3-BF5C-B9A90EA79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/>
              <a:t>Adobe </a:t>
            </a:r>
            <a:r>
              <a:rPr lang="hu-HU" err="1"/>
              <a:t>Illustrator</a:t>
            </a:r>
            <a:r>
              <a:rPr lang="hu-HU" dirty="0"/>
              <a:t> </a:t>
            </a:r>
            <a:r>
              <a:rPr lang="hu-HU" dirty="0">
                <a:hlinkClick r:id="rId2"/>
              </a:rPr>
              <a:t>https://www.adobe.com/hu/products/illustrator.html?origref=https%3A%2F%2Fwww.google.com%2F#x</a:t>
            </a:r>
            <a:endParaRPr lang="hu-HU" dirty="0"/>
          </a:p>
          <a:p>
            <a:r>
              <a:rPr lang="hu-HU" err="1"/>
              <a:t>InDesign</a:t>
            </a:r>
            <a:r>
              <a:rPr lang="hu-HU" dirty="0"/>
              <a:t> </a:t>
            </a:r>
            <a:br>
              <a:rPr lang="hu-HU" dirty="0">
                <a:cs typeface="Calibri"/>
              </a:rPr>
            </a:br>
            <a:r>
              <a:rPr lang="hu-HU" dirty="0">
                <a:hlinkClick r:id="rId3"/>
              </a:rPr>
              <a:t>https://www.adobe.com/hu/products/indesign.html?origref=https%3A%2F%2Fwww.google.hu%2F</a:t>
            </a:r>
            <a:endParaRPr lang="hu-HU" dirty="0"/>
          </a:p>
          <a:p>
            <a:r>
              <a:rPr lang="hu-HU" err="1"/>
              <a:t>Scribus</a:t>
            </a:r>
            <a:br>
              <a:rPr lang="hu-HU" dirty="0">
                <a:cs typeface="Calibri"/>
              </a:rPr>
            </a:br>
            <a:r>
              <a:rPr lang="hu-HU" dirty="0">
                <a:hlinkClick r:id="rId4"/>
              </a:rPr>
              <a:t>https://www.scribus.net/</a:t>
            </a:r>
            <a:endParaRPr lang="hu-HU" dirty="0"/>
          </a:p>
          <a:p>
            <a:r>
              <a:rPr lang="hu-HU" err="1"/>
              <a:t>Visua.ly</a:t>
            </a:r>
            <a:br>
              <a:rPr lang="hu-HU" dirty="0">
                <a:cs typeface="Calibri"/>
              </a:rPr>
            </a:br>
            <a:r>
              <a:rPr lang="hu-HU" dirty="0">
                <a:hlinkClick r:id="rId5"/>
              </a:rPr>
              <a:t>https://visual.ly/</a:t>
            </a:r>
            <a:endParaRPr lang="hu-HU" dirty="0"/>
          </a:p>
          <a:p>
            <a:r>
              <a:rPr lang="hu-HU" err="1"/>
              <a:t>Piktochart</a:t>
            </a:r>
            <a:br>
              <a:rPr lang="hu-HU" dirty="0">
                <a:cs typeface="Calibri"/>
              </a:rPr>
            </a:br>
            <a:r>
              <a:rPr lang="hu-HU" dirty="0">
                <a:hlinkClick r:id="rId6"/>
              </a:rPr>
              <a:t>https://piktochart.com/</a:t>
            </a:r>
            <a:endParaRPr lang="hu-HU" dirty="0"/>
          </a:p>
          <a:p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C06F1C9-5FEB-46AD-9BA9-F24A6693EB7D}"/>
              </a:ext>
            </a:extLst>
          </p:cNvPr>
          <p:cNvSpPr txBox="1"/>
          <p:nvPr/>
        </p:nvSpPr>
        <p:spPr>
          <a:xfrm rot="20057035">
            <a:off x="7429501" y="4394200"/>
            <a:ext cx="256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>
                <a:solidFill>
                  <a:schemeClr val="accent1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FREEMIUM</a:t>
            </a:r>
            <a:endParaRPr lang="hu-HU" sz="2800" b="1">
              <a:solidFill>
                <a:schemeClr val="accent1">
                  <a:lumMod val="60000"/>
                  <a:lumOff val="4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69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8B98FE-DD07-4F5B-BEC9-21974183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>
                <a:cs typeface="Calibri Light"/>
              </a:rPr>
              <a:t>Videószerkesztők</a:t>
            </a:r>
            <a:endParaRPr lang="hu-HU" b="1">
              <a:cs typeface="Calibri Ligh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06D264-6380-4691-8DB4-38960F287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>
                <a:cs typeface="Calibri"/>
              </a:rPr>
              <a:t>Windows </a:t>
            </a:r>
            <a:r>
              <a:rPr lang="hu-HU" err="1">
                <a:cs typeface="Calibri"/>
              </a:rPr>
              <a:t>Movie</a:t>
            </a:r>
            <a:r>
              <a:rPr lang="hu-HU">
                <a:cs typeface="Calibri"/>
              </a:rPr>
              <a:t> </a:t>
            </a:r>
            <a:r>
              <a:rPr lang="hu-HU" err="1">
                <a:cs typeface="Calibri"/>
              </a:rPr>
              <a:t>Maker</a:t>
            </a:r>
            <a:r>
              <a:rPr lang="hu-HU">
                <a:cs typeface="Calibri"/>
              </a:rPr>
              <a:t>: </a:t>
            </a:r>
            <a:r>
              <a:rPr lang="hu-HU">
                <a:cs typeface="Calibri"/>
                <a:hlinkClick r:id="rId2"/>
              </a:rPr>
              <a:t>https://www.microsoft.com/hu-hu/p/movie-creator-free-video-editor/9nblggh4wwjr</a:t>
            </a:r>
            <a:endParaRPr lang="hu-HU">
              <a:cs typeface="Calibri"/>
            </a:endParaRPr>
          </a:p>
          <a:p>
            <a:r>
              <a:rPr lang="hu-HU" err="1">
                <a:cs typeface="Calibri"/>
              </a:rPr>
              <a:t>Lightworks</a:t>
            </a:r>
            <a:r>
              <a:rPr lang="hu-HU">
                <a:cs typeface="Calibri"/>
              </a:rPr>
              <a:t>: </a:t>
            </a:r>
            <a:r>
              <a:rPr lang="hu-HU">
                <a:cs typeface="Calibri"/>
                <a:hlinkClick r:id="rId3"/>
              </a:rPr>
              <a:t>https://www.lwks.com/</a:t>
            </a:r>
            <a:endParaRPr lang="hu-HU">
              <a:cs typeface="Calibri"/>
            </a:endParaRPr>
          </a:p>
          <a:p>
            <a:r>
              <a:rPr lang="hu-HU" err="1">
                <a:cs typeface="Calibri"/>
              </a:rPr>
              <a:t>Hitfilmexpress</a:t>
            </a:r>
            <a:r>
              <a:rPr lang="hu-HU">
                <a:cs typeface="Calibri"/>
              </a:rPr>
              <a:t>: </a:t>
            </a:r>
            <a:r>
              <a:rPr lang="hu-HU">
                <a:cs typeface="Calibri"/>
                <a:hlinkClick r:id="rId4"/>
              </a:rPr>
              <a:t>https://fxhome.com/express</a:t>
            </a:r>
          </a:p>
          <a:p>
            <a:r>
              <a:rPr lang="hu-HU" err="1">
                <a:cs typeface="Calibri"/>
              </a:rPr>
              <a:t>VideoPad</a:t>
            </a:r>
            <a:r>
              <a:rPr lang="hu-HU">
                <a:cs typeface="Calibri"/>
              </a:rPr>
              <a:t> Video Editor: </a:t>
            </a:r>
            <a:r>
              <a:rPr lang="hu-HU">
                <a:cs typeface="Calibri"/>
                <a:hlinkClick r:id="rId5"/>
              </a:rPr>
              <a:t>https://videopad-video-editor.hu.softonic.com/</a:t>
            </a:r>
          </a:p>
          <a:p>
            <a:r>
              <a:rPr lang="hu-HU">
                <a:cs typeface="Calibri"/>
              </a:rPr>
              <a:t>Free Video Editor: </a:t>
            </a:r>
            <a:r>
              <a:rPr lang="hu-HU">
                <a:cs typeface="Calibri"/>
                <a:hlinkClick r:id="rId6"/>
              </a:rPr>
              <a:t>https://www.dvdvideosoft.com/free-video-editor.htm</a:t>
            </a:r>
            <a:endParaRPr lang="hu-HU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170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8327D5-6A50-432E-8AAC-DB9F6CCC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>
                <a:cs typeface="Calibri Light"/>
              </a:rPr>
              <a:t>Egyéb</a:t>
            </a:r>
            <a:endParaRPr lang="hu-HU" b="1" i="1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F797C4-752A-4DB7-93DE-B480E5AE9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>
                <a:cs typeface="Calibri"/>
              </a:rPr>
              <a:t>Da Button </a:t>
            </a:r>
            <a:r>
              <a:rPr lang="hu-HU" err="1">
                <a:cs typeface="Calibri"/>
              </a:rPr>
              <a:t>Factory</a:t>
            </a:r>
            <a:r>
              <a:rPr lang="hu-HU">
                <a:cs typeface="Calibri"/>
              </a:rPr>
              <a:t>: </a:t>
            </a:r>
            <a:r>
              <a:rPr lang="hu-HU">
                <a:cs typeface="Calibri"/>
                <a:hlinkClick r:id="rId2"/>
              </a:rPr>
              <a:t>https://dabuttonfactory.com/</a:t>
            </a:r>
            <a:endParaRPr lang="hu-HU">
              <a:cs typeface="Calibri"/>
            </a:endParaRPr>
          </a:p>
          <a:p>
            <a:r>
              <a:rPr lang="hu-HU">
                <a:cs typeface="Calibri"/>
              </a:rPr>
              <a:t>Színkódok: </a:t>
            </a:r>
            <a:r>
              <a:rPr lang="hu-HU">
                <a:cs typeface="Calibri"/>
                <a:hlinkClick r:id="rId3"/>
              </a:rPr>
              <a:t>http://harvolf.uw.hu/szinek.htm</a:t>
            </a:r>
          </a:p>
          <a:p>
            <a:r>
              <a:rPr lang="hu-HU">
                <a:cs typeface="Calibri"/>
              </a:rPr>
              <a:t>Színtan: </a:t>
            </a:r>
            <a:r>
              <a:rPr lang="hu-HU">
                <a:cs typeface="Calibri"/>
                <a:hlinkClick r:id="rId4"/>
              </a:rPr>
              <a:t>http://www.szintan.hu/nevm2.htm</a:t>
            </a:r>
          </a:p>
        </p:txBody>
      </p:sp>
    </p:spTree>
    <p:extLst>
      <p:ext uri="{BB962C8B-B14F-4D97-AF65-F5344CB8AC3E}">
        <p14:creationId xmlns:p14="http://schemas.microsoft.com/office/powerpoint/2010/main" val="829046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D0875F-7303-47DD-ADE1-CEC7B105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08" y="-397790"/>
            <a:ext cx="10131425" cy="1456267"/>
          </a:xfrm>
        </p:spPr>
        <p:txBody>
          <a:bodyPr/>
          <a:lstStyle/>
          <a:p>
            <a:r>
              <a:rPr lang="hu-HU" b="1" i="1">
                <a:cs typeface="Calibri Light"/>
              </a:rPr>
              <a:t>Felhasznált irodalom </a:t>
            </a:r>
            <a:r>
              <a:rPr lang="hu-HU" sz="2800" b="1" i="1">
                <a:cs typeface="Calibri Light"/>
              </a:rPr>
              <a:t>(internetes források)</a:t>
            </a:r>
            <a:endParaRPr lang="hu-HU" sz="2800" b="1" i="1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A67A79-129E-4C00-8291-6790EEF2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630982"/>
            <a:ext cx="10131425" cy="6115946"/>
          </a:xfrm>
        </p:spPr>
        <p:txBody>
          <a:bodyPr>
            <a:normAutofit fontScale="62500" lnSpcReduction="20000"/>
          </a:bodyPr>
          <a:lstStyle/>
          <a:p>
            <a:r>
              <a:rPr lang="hu-HU" err="1">
                <a:cs typeface="Calibri"/>
              </a:rPr>
              <a:t>Nákovics</a:t>
            </a:r>
            <a:r>
              <a:rPr lang="hu-HU">
                <a:cs typeface="Calibri"/>
              </a:rPr>
              <a:t> L.: Profi minőségű, mégis ingyenes videoszerkesztő szoftver: </a:t>
            </a:r>
            <a:r>
              <a:rPr lang="hu-HU">
                <a:cs typeface="Calibri"/>
                <a:hlinkClick r:id="rId2"/>
              </a:rPr>
              <a:t>https://techwok.hu/2017/05/23/ingyenes-videoszerkeszto-szoftver/</a:t>
            </a:r>
            <a:endParaRPr lang="hu-HU">
              <a:cs typeface="Calibri"/>
            </a:endParaRPr>
          </a:p>
          <a:p>
            <a:r>
              <a:rPr lang="hu-HU" err="1">
                <a:cs typeface="Calibri"/>
              </a:rPr>
              <a:t>Fabini</a:t>
            </a:r>
            <a:r>
              <a:rPr lang="hu-HU">
                <a:cs typeface="Calibri"/>
              </a:rPr>
              <a:t> Piroska: Kezdőknek való videószerkesztő programok. Ingyenes vagy fizetős?: </a:t>
            </a:r>
            <a:r>
              <a:rPr lang="hu-HU">
                <a:cs typeface="Calibri"/>
                <a:hlinkClick r:id="rId3"/>
              </a:rPr>
              <a:t>ttps://videomarketingmuhely.hu/eszkoztar/kezdoknek-valo-videoszerkeszto-programok-ingyenes-vagy-fizetos/</a:t>
            </a:r>
            <a:endParaRPr lang="hu-HU">
              <a:ea typeface="+mn-lt"/>
              <a:cs typeface="+mn-lt"/>
            </a:endParaRPr>
          </a:p>
          <a:p>
            <a:r>
              <a:rPr lang="hu-HU">
                <a:cs typeface="Calibri"/>
              </a:rPr>
              <a:t>Nagy Zoltán: </a:t>
            </a:r>
            <a:r>
              <a:rPr lang="hu-HU"/>
              <a:t>12+ ingyenes grafikai eszköz a vonzóbb vizuális marketinged érdekében</a:t>
            </a:r>
            <a:r>
              <a:rPr lang="hu-HU">
                <a:cs typeface="Calibri"/>
              </a:rPr>
              <a:t>: </a:t>
            </a:r>
            <a:r>
              <a:rPr lang="hu-HU">
                <a:cs typeface="Calibri"/>
                <a:hlinkClick r:id="rId4"/>
              </a:rPr>
              <a:t>http://cegarculat.hu/12-ingyenes-eszkoz-a-vonzobb-vizualis-marketinged-erdekeben/</a:t>
            </a:r>
            <a:endParaRPr lang="hu-HU">
              <a:ea typeface="+mn-lt"/>
              <a:cs typeface="+mn-lt"/>
            </a:endParaRPr>
          </a:p>
          <a:p>
            <a:r>
              <a:rPr lang="hu-HU" err="1">
                <a:cs typeface="Calibri"/>
              </a:rPr>
              <a:t>Gömöry</a:t>
            </a:r>
            <a:r>
              <a:rPr lang="hu-HU">
                <a:cs typeface="Calibri"/>
              </a:rPr>
              <a:t> Kati: </a:t>
            </a:r>
            <a:r>
              <a:rPr lang="hu-HU"/>
              <a:t>5 alternatíva, ha unod a </a:t>
            </a:r>
            <a:r>
              <a:rPr lang="hu-HU" err="1"/>
              <a:t>Canvát</a:t>
            </a:r>
            <a:r>
              <a:rPr lang="hu-HU">
                <a:cs typeface="Calibri"/>
              </a:rPr>
              <a:t>: </a:t>
            </a:r>
            <a:r>
              <a:rPr lang="hu-HU">
                <a:cs typeface="Calibri"/>
                <a:hlinkClick r:id="rId5"/>
              </a:rPr>
              <a:t>https://www.marketingmania.hu/marketingeszkozok/5-alternativa-ha-unod-a-canvat</a:t>
            </a:r>
            <a:endParaRPr lang="hu-HU">
              <a:ea typeface="+mn-lt"/>
              <a:cs typeface="+mn-lt"/>
            </a:endParaRPr>
          </a:p>
          <a:p>
            <a:r>
              <a:rPr lang="hu-HU"/>
              <a:t>Nincs ötleted grafikáid elkészítéséhez? 10 hasznos és ingyenes eszköz mindenkinek: </a:t>
            </a:r>
            <a:r>
              <a:rPr lang="hu-HU">
                <a:cs typeface="Calibri"/>
                <a:hlinkClick r:id="rId6"/>
              </a:rPr>
              <a:t>https://www.usernet.hu/blog/nincs-otleted-grafikaid-elkeszitesehez-10-hasznos-es-ingyenes-eszkoz-mindenkinek</a:t>
            </a:r>
            <a:endParaRPr lang="hu-HU">
              <a:cs typeface="Calibri"/>
            </a:endParaRPr>
          </a:p>
          <a:p>
            <a:r>
              <a:rPr lang="hu-HU">
                <a:cs typeface="Calibri"/>
              </a:rPr>
              <a:t>Eszes István: </a:t>
            </a:r>
            <a:r>
              <a:rPr lang="hu-HU"/>
              <a:t>Digitális marketing:</a:t>
            </a:r>
            <a:r>
              <a:rPr lang="hu-HU">
                <a:cs typeface="Calibri"/>
              </a:rPr>
              <a:t> </a:t>
            </a:r>
            <a:r>
              <a:rPr lang="hu-HU">
                <a:cs typeface="Calibri"/>
                <a:hlinkClick r:id="rId7"/>
              </a:rPr>
              <a:t>https://www.tankonyvtar.hu/hu/tartalom/tamop412A/0007_e4_digitalis_marketing_scorm/a_kozossegi_media_fogalma_w0NOGk1cQOiR2A0n.html</a:t>
            </a:r>
            <a:endParaRPr lang="hu-HU">
              <a:cs typeface="Calibri"/>
            </a:endParaRPr>
          </a:p>
          <a:p>
            <a:r>
              <a:rPr lang="hu-HU"/>
              <a:t>Ez történik az interneten egyetlen perc alatt:</a:t>
            </a:r>
            <a:r>
              <a:rPr lang="hu-HU">
                <a:cs typeface="Calibri"/>
              </a:rPr>
              <a:t> </a:t>
            </a:r>
            <a:r>
              <a:rPr lang="hu-HU">
                <a:cs typeface="Calibri"/>
                <a:hlinkClick r:id="rId8"/>
              </a:rPr>
              <a:t>http://marketingmorzsak.hu/ez-tortenik-az-interneten-egyetlen-perc-alatt/</a:t>
            </a:r>
            <a:endParaRPr lang="hu-HU">
              <a:ea typeface="+mn-lt"/>
              <a:cs typeface="+mn-lt"/>
            </a:endParaRPr>
          </a:p>
          <a:p>
            <a:r>
              <a:rPr lang="hu-HU" err="1">
                <a:cs typeface="Calibri"/>
              </a:rPr>
              <a:t>Kanicsár</a:t>
            </a:r>
            <a:r>
              <a:rPr lang="hu-HU">
                <a:cs typeface="Calibri"/>
              </a:rPr>
              <a:t> Ádám: </a:t>
            </a:r>
            <a:r>
              <a:rPr lang="hu-HU"/>
              <a:t>Ez történik az interneten egyetlen perc alatt</a:t>
            </a:r>
            <a:r>
              <a:rPr lang="hu-HU">
                <a:cs typeface="Calibri"/>
              </a:rPr>
              <a:t>: </a:t>
            </a:r>
            <a:r>
              <a:rPr lang="hu-HU">
                <a:cs typeface="Calibri"/>
                <a:hlinkClick r:id="rId9"/>
              </a:rPr>
              <a:t>http://marketingmorzsak.hu/megvan-az-1-milliard-felhasznalo-instan-es-jon-az-insta-tv/</a:t>
            </a:r>
            <a:endParaRPr lang="hu-HU">
              <a:ea typeface="+mn-lt"/>
              <a:cs typeface="+mn-lt"/>
            </a:endParaRPr>
          </a:p>
          <a:p>
            <a:r>
              <a:rPr lang="hu-HU" err="1">
                <a:cs typeface="Calibri"/>
              </a:rPr>
              <a:t>Kanicsár</a:t>
            </a:r>
            <a:r>
              <a:rPr lang="hu-HU">
                <a:cs typeface="Calibri"/>
              </a:rPr>
              <a:t> Ádám: </a:t>
            </a:r>
            <a:r>
              <a:rPr lang="hu-HU"/>
              <a:t>Csak a negyedik legnépszerűbb platform a Facebook az amerikai tiniknél</a:t>
            </a:r>
            <a:r>
              <a:rPr lang="hu-HU">
                <a:cs typeface="Calibri"/>
              </a:rPr>
              <a:t>: </a:t>
            </a:r>
            <a:r>
              <a:rPr lang="hu-HU">
                <a:cs typeface="Calibri"/>
                <a:hlinkClick r:id="rId10"/>
              </a:rPr>
              <a:t>http://marketingmorzsak.hu/csak-a-negyedik-legnepszerubb-platform-a-facebook-az-amerikai-tiniknel/</a:t>
            </a:r>
            <a:endParaRPr lang="hu-HU">
              <a:ea typeface="+mn-lt"/>
              <a:cs typeface="+mn-lt"/>
            </a:endParaRPr>
          </a:p>
          <a:p>
            <a:r>
              <a:rPr lang="hu-HU"/>
              <a:t>Újabb hasznos funkciót kapott a YouTube: </a:t>
            </a:r>
            <a:r>
              <a:rPr lang="hu-HU">
                <a:cs typeface="Calibri"/>
                <a:hlinkClick r:id="rId11"/>
              </a:rPr>
              <a:t>http://marketingmorzsak.hu/ujabb-hasznos-funkciot-kapott-a-youtube/</a:t>
            </a:r>
            <a:endParaRPr lang="hu-HU">
              <a:cs typeface="Calibri"/>
            </a:endParaRPr>
          </a:p>
          <a:p>
            <a:r>
              <a:rPr lang="hu-HU"/>
              <a:t>Visszatáncolt az Instagram: nem jelzik, ha kép készül a </a:t>
            </a:r>
            <a:r>
              <a:rPr lang="hu-HU" err="1"/>
              <a:t>Stories</a:t>
            </a:r>
            <a:r>
              <a:rPr lang="hu-HU"/>
              <a:t> posztokról: </a:t>
            </a:r>
            <a:r>
              <a:rPr lang="hu-HU">
                <a:hlinkClick r:id="rId12"/>
              </a:rPr>
              <a:t>http</a:t>
            </a:r>
            <a:r>
              <a:rPr lang="hu-HU">
                <a:cs typeface="Calibri"/>
                <a:hlinkClick r:id="rId12"/>
              </a:rPr>
              <a:t>://marketingmorzsak.hu/visszatancolt-az-instagram-nem-jelzik-ha-kep-keszul-a-stories-posztokrol/</a:t>
            </a:r>
            <a:endParaRPr lang="hu-HU">
              <a:ea typeface="+mn-lt"/>
              <a:cs typeface="+mn-lt"/>
            </a:endParaRPr>
          </a:p>
          <a:p>
            <a:r>
              <a:rPr lang="hu-HU">
                <a:cs typeface="Calibri"/>
              </a:rPr>
              <a:t>Anderson, Monica: </a:t>
            </a:r>
            <a:r>
              <a:rPr lang="hu-HU" err="1"/>
              <a:t>Teens</a:t>
            </a:r>
            <a:r>
              <a:rPr lang="hu-HU"/>
              <a:t>, </a:t>
            </a:r>
            <a:r>
              <a:rPr lang="hu-HU" err="1"/>
              <a:t>Social</a:t>
            </a:r>
            <a:r>
              <a:rPr lang="hu-HU"/>
              <a:t> Media &amp; </a:t>
            </a:r>
            <a:r>
              <a:rPr lang="hu-HU" err="1"/>
              <a:t>Technology</a:t>
            </a:r>
            <a:r>
              <a:rPr lang="hu-HU"/>
              <a:t> 2018</a:t>
            </a:r>
            <a:r>
              <a:rPr lang="hu-HU">
                <a:cs typeface="Calibri"/>
              </a:rPr>
              <a:t>: </a:t>
            </a:r>
            <a:r>
              <a:rPr lang="hu-HU">
                <a:cs typeface="Calibri"/>
                <a:hlinkClick r:id="rId13"/>
              </a:rPr>
              <a:t>http://www.pewinternet.org/2018/05/31/teens-social-media-technology-</a:t>
            </a:r>
            <a:r>
              <a:rPr lang="hu-HU">
                <a:cs typeface="Calibri"/>
                <a:hlinkClick r:id="rId14"/>
              </a:rPr>
              <a:t>2018/?utm_source=pocket&amp;utm_medium=email&amp;utm_campaign=pockethits</a:t>
            </a:r>
            <a:endParaRPr lang="hu-HU">
              <a:ea typeface="+mn-lt"/>
              <a:cs typeface="+mn-lt"/>
            </a:endParaRPr>
          </a:p>
          <a:p>
            <a:r>
              <a:rPr lang="hu-HU"/>
              <a:t>Ingyenes grafikák, </a:t>
            </a:r>
            <a:r>
              <a:rPr lang="hu-HU" err="1"/>
              <a:t>logok</a:t>
            </a:r>
            <a:r>
              <a:rPr lang="hu-HU"/>
              <a:t>, ikonok:</a:t>
            </a:r>
            <a:r>
              <a:rPr lang="hu-HU">
                <a:cs typeface="Calibri"/>
              </a:rPr>
              <a:t> </a:t>
            </a:r>
            <a:r>
              <a:rPr lang="hu-HU">
                <a:cs typeface="Calibri"/>
                <a:hlinkClick r:id="rId15"/>
              </a:rPr>
              <a:t>https://www.signdepot.eu/21-ingyenes-grafikak-logok-ikonokhtml</a:t>
            </a:r>
            <a:endParaRPr lang="hu-HU">
              <a:ea typeface="+mn-lt"/>
              <a:cs typeface="+mn-lt"/>
            </a:endParaRPr>
          </a:p>
          <a:p>
            <a:r>
              <a:rPr lang="hu-HU" err="1">
                <a:cs typeface="Calibri"/>
              </a:rPr>
              <a:t>Raskó</a:t>
            </a:r>
            <a:r>
              <a:rPr lang="hu-HU">
                <a:cs typeface="Calibri"/>
              </a:rPr>
              <a:t> Attila: </a:t>
            </a:r>
            <a:r>
              <a:rPr lang="hu-HU"/>
              <a:t>Hasznos segítség ingyenes, online </a:t>
            </a:r>
            <a:r>
              <a:rPr lang="hu-HU" err="1"/>
              <a:t>infografika</a:t>
            </a:r>
            <a:r>
              <a:rPr lang="hu-HU"/>
              <a:t> készítéséhez: </a:t>
            </a:r>
            <a:r>
              <a:rPr lang="hu-HU">
                <a:cs typeface="Calibri"/>
                <a:hlinkClick r:id="rId16"/>
              </a:rPr>
              <a:t>https://contentplus.hu/blog/2016/04/11/ingyenes-infografika-keszites-online/</a:t>
            </a:r>
            <a:endParaRPr lang="hu-HU">
              <a:ea typeface="+mn-lt"/>
              <a:cs typeface="+mn-lt"/>
            </a:endParaRPr>
          </a:p>
          <a:p>
            <a:r>
              <a:rPr lang="hu-HU" err="1">
                <a:cs typeface="Calibri"/>
              </a:rPr>
              <a:t>Raskó</a:t>
            </a:r>
            <a:r>
              <a:rPr lang="hu-HU">
                <a:cs typeface="Calibri"/>
              </a:rPr>
              <a:t> Attila: </a:t>
            </a:r>
            <a:r>
              <a:rPr lang="hu-HU"/>
              <a:t>Lenyűgöző </a:t>
            </a:r>
            <a:r>
              <a:rPr lang="hu-HU" err="1"/>
              <a:t>infografika</a:t>
            </a:r>
            <a:r>
              <a:rPr lang="hu-HU"/>
              <a:t> készítése 9 egyszerű lépésben:</a:t>
            </a:r>
            <a:r>
              <a:rPr lang="hu-HU">
                <a:cs typeface="Calibri"/>
              </a:rPr>
              <a:t> </a:t>
            </a:r>
            <a:r>
              <a:rPr lang="hu-HU">
                <a:cs typeface="Calibri"/>
                <a:hlinkClick r:id="rId17"/>
              </a:rPr>
              <a:t>https://contentplus.hu/blog/2016/02/29/lenyugozo-infografika-keszitese-9-egyszeru-lepesben/</a:t>
            </a:r>
            <a:endParaRPr lang="hu-HU">
              <a:cs typeface="Calibri"/>
            </a:endParaRPr>
          </a:p>
          <a:p>
            <a:endParaRPr lang="hu-HU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593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86CECD-263B-460B-9E18-88D6CBE6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>
                <a:cs typeface="Calibri Light"/>
              </a:rPr>
              <a:t>Felhasznált irodalom </a:t>
            </a:r>
            <a:r>
              <a:rPr lang="hu-HU" sz="2800">
                <a:cs typeface="Calibri Light"/>
              </a:rPr>
              <a:t>(nyomtatott anyagok)</a:t>
            </a:r>
            <a:endParaRPr lang="hu-HU">
              <a:cs typeface="Calibri Ligh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DFD7C8E-3BD4-488F-A572-9F1514B79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230319"/>
          </a:xfrm>
        </p:spPr>
        <p:txBody>
          <a:bodyPr>
            <a:normAutofit fontScale="92500" lnSpcReduction="20000"/>
          </a:bodyPr>
          <a:lstStyle/>
          <a:p>
            <a:r>
              <a:rPr lang="hu-HU" err="1"/>
              <a:t>Hafner</a:t>
            </a:r>
            <a:r>
              <a:rPr lang="hu-HU"/>
              <a:t>, Joseph: </a:t>
            </a:r>
            <a:r>
              <a:rPr lang="hu-HU" err="1"/>
              <a:t>Space</a:t>
            </a:r>
            <a:r>
              <a:rPr lang="hu-HU"/>
              <a:t> and </a:t>
            </a:r>
            <a:r>
              <a:rPr lang="hu-HU" err="1"/>
              <a:t>Collections</a:t>
            </a:r>
            <a:r>
              <a:rPr lang="hu-HU"/>
              <a:t> </a:t>
            </a:r>
            <a:r>
              <a:rPr lang="hu-HU" err="1"/>
              <a:t>Earning</a:t>
            </a:r>
            <a:r>
              <a:rPr lang="hu-HU"/>
              <a:t> </a:t>
            </a:r>
            <a:r>
              <a:rPr lang="hu-HU" err="1"/>
              <a:t>Their</a:t>
            </a:r>
            <a:r>
              <a:rPr lang="hu-HU"/>
              <a:t> </a:t>
            </a:r>
            <a:r>
              <a:rPr lang="hu-HU" err="1"/>
              <a:t>Keep</a:t>
            </a:r>
            <a:r>
              <a:rPr lang="hu-HU"/>
              <a:t>: </a:t>
            </a:r>
            <a:r>
              <a:rPr lang="hu-HU" err="1"/>
              <a:t>Transformation</a:t>
            </a:r>
            <a:r>
              <a:rPr lang="hu-HU"/>
              <a:t>, Technologies, </a:t>
            </a:r>
            <a:r>
              <a:rPr lang="hu-HU" err="1"/>
              <a:t>Retooling</a:t>
            </a:r>
            <a:endParaRPr lang="hu-HU" err="1">
              <a:cs typeface="Calibri"/>
            </a:endParaRPr>
          </a:p>
          <a:p>
            <a:r>
              <a:rPr lang="hu-HU">
                <a:cs typeface="Calibri"/>
              </a:rPr>
              <a:t>Szabó Piroska: Változó funkciók, átalakuló könyvtári terek és gyűjtemények. In: Könyvtári figyelő, 2017.  </a:t>
            </a:r>
            <a:r>
              <a:rPr lang="hu-HU" err="1">
                <a:cs typeface="Calibri"/>
              </a:rPr>
              <a:t>Klnsz</a:t>
            </a:r>
            <a:r>
              <a:rPr lang="hu-HU">
                <a:cs typeface="Calibri"/>
              </a:rPr>
              <a:t>. 98-101. p. </a:t>
            </a:r>
          </a:p>
          <a:p>
            <a:r>
              <a:rPr lang="hu-HU">
                <a:cs typeface="Calibri"/>
              </a:rPr>
              <a:t>Szabó Piroska: Marketing/forradalom a könyvtárban. In: Könyvtári figyelő, 2017. </a:t>
            </a:r>
            <a:r>
              <a:rPr lang="hu-HU" err="1">
                <a:cs typeface="Calibri"/>
              </a:rPr>
              <a:t>Klnsz</a:t>
            </a:r>
            <a:r>
              <a:rPr lang="hu-HU">
                <a:cs typeface="Calibri"/>
              </a:rPr>
              <a:t>. 95-97. p. </a:t>
            </a:r>
          </a:p>
          <a:p>
            <a:r>
              <a:rPr lang="hu-HU" err="1"/>
              <a:t>Schwamm</a:t>
            </a:r>
            <a:r>
              <a:rPr lang="hu-HU"/>
              <a:t>, </a:t>
            </a:r>
            <a:r>
              <a:rPr lang="hu-HU" err="1"/>
              <a:t>Hartmud</a:t>
            </a:r>
            <a:r>
              <a:rPr lang="hu-HU"/>
              <a:t> - </a:t>
            </a:r>
            <a:r>
              <a:rPr lang="hu-HU" err="1"/>
              <a:t>Stephans</a:t>
            </a:r>
            <a:r>
              <a:rPr lang="hu-HU"/>
              <a:t>, Derek - </a:t>
            </a:r>
            <a:r>
              <a:rPr lang="hu-HU" err="1"/>
              <a:t>Cleeve</a:t>
            </a:r>
            <a:r>
              <a:rPr lang="hu-HU"/>
              <a:t>, </a:t>
            </a:r>
            <a:r>
              <a:rPr lang="hu-HU" err="1"/>
              <a:t>Marigold</a:t>
            </a:r>
            <a:r>
              <a:rPr lang="hu-HU"/>
              <a:t>: A</a:t>
            </a:r>
            <a:r>
              <a:rPr lang="hu-HU">
                <a:cs typeface="Calibri"/>
              </a:rPr>
              <a:t> nemzeti könyvtárak marketing -irányultsága. In: Könyvtári figyelő, 2011. 1. sz. 155-162. p.</a:t>
            </a:r>
            <a:endParaRPr lang="hu-HU" err="1">
              <a:cs typeface="Calibri"/>
            </a:endParaRPr>
          </a:p>
          <a:p>
            <a:r>
              <a:rPr lang="hu-HU" err="1"/>
              <a:t>Kóródy</a:t>
            </a:r>
            <a:r>
              <a:rPr lang="hu-HU"/>
              <a:t> Judit: Gyakorlati</a:t>
            </a:r>
            <a:r>
              <a:rPr lang="hu-HU">
                <a:cs typeface="Calibri"/>
              </a:rPr>
              <a:t> marketing vállalati könyvtárakban. In: Tudományos és műszaki tájékoztatás, 2009. 1. sz. 18-26. p. </a:t>
            </a:r>
          </a:p>
          <a:p>
            <a:r>
              <a:rPr lang="hu-HU"/>
              <a:t>Dévai Péter: Működőképes</a:t>
            </a:r>
            <a:r>
              <a:rPr lang="hu-HU">
                <a:cs typeface="Calibri"/>
              </a:rPr>
              <a:t> marketing eszköztár közkönyvtáraknak. In: Könyvtári figyelő, 2008. 1. sz. 118-123. p. </a:t>
            </a:r>
          </a:p>
          <a:p>
            <a:r>
              <a:rPr lang="hu-HU"/>
              <a:t>Császár János: Könyvtári</a:t>
            </a:r>
            <a:r>
              <a:rPr lang="hu-HU">
                <a:cs typeface="Calibri"/>
              </a:rPr>
              <a:t> marketing – hagyományos vagy digitális módszerek?. In: Tudományos és műszaki tájékoztatás, 2016. 6-7. sz. 271. p. </a:t>
            </a:r>
          </a:p>
          <a:p>
            <a:r>
              <a:rPr lang="hu-HU"/>
              <a:t>Barton Dávid - </a:t>
            </a:r>
            <a:r>
              <a:rPr lang="hu-HU" err="1"/>
              <a:t>Kiszl</a:t>
            </a:r>
            <a:r>
              <a:rPr lang="hu-HU"/>
              <a:t> Péter: Könyvtári</a:t>
            </a:r>
            <a:r>
              <a:rPr lang="hu-HU">
                <a:cs typeface="Calibri"/>
              </a:rPr>
              <a:t> </a:t>
            </a:r>
            <a:r>
              <a:rPr lang="hu-HU" err="1">
                <a:cs typeface="Calibri"/>
              </a:rPr>
              <a:t>infografikák</a:t>
            </a:r>
            <a:r>
              <a:rPr lang="hu-HU">
                <a:cs typeface="Calibri"/>
              </a:rPr>
              <a:t> – tényképek a tengerentúlról. In: Tudományos és műszaki tájékoztatás, 2015. 9. sz. 315-332. p. </a:t>
            </a:r>
            <a:endParaRPr lang="hu-HU">
              <a:ea typeface="+mn-lt"/>
              <a:cs typeface="+mn-lt"/>
            </a:endParaRPr>
          </a:p>
          <a:p>
            <a:endParaRPr lang="hu-HU">
              <a:cs typeface="Calibri"/>
            </a:endParaRPr>
          </a:p>
          <a:p>
            <a:pPr marL="0" indent="0">
              <a:buNone/>
            </a:pPr>
            <a:endParaRPr lang="hu-HU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78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53A9EC-350D-4432-A7A2-55C200A3E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>
                <a:cs typeface="Calibri Light"/>
              </a:rPr>
              <a:t>Marketing és pr morzsák</a:t>
            </a:r>
            <a:endParaRPr lang="hu-HU" b="1" i="1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33C30B-3DA5-4CB9-A9D4-D3340FC9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271464"/>
            <a:ext cx="10131425" cy="3994189"/>
          </a:xfrm>
        </p:spPr>
        <p:txBody>
          <a:bodyPr>
            <a:normAutofit/>
          </a:bodyPr>
          <a:lstStyle/>
          <a:p>
            <a:r>
              <a:rPr lang="hu-HU">
                <a:cs typeface="Calibri"/>
              </a:rPr>
              <a:t>Könyvtárak szolgáltatás orientáltak --&gt; fogyasztó --&gt; felhasználó</a:t>
            </a:r>
          </a:p>
          <a:p>
            <a:r>
              <a:rPr lang="hu-HU">
                <a:cs typeface="Calibri"/>
              </a:rPr>
              <a:t>Folyamatosan figyelni kell a fogyasztók igényeit és szükségleteit! &lt;-- Kapjanak visszacsatolást! = Kétirányú kommunikáció</a:t>
            </a:r>
          </a:p>
          <a:p>
            <a:r>
              <a:rPr lang="hu-HU">
                <a:cs typeface="Calibri"/>
              </a:rPr>
              <a:t>Felhasználóknak NAGYON fontos: KÉNYELEM (&lt;-- irrel. Info. + gyors + "házhoz száll." - saját PC + lehetőleg tovább szerk. formában)</a:t>
            </a:r>
          </a:p>
          <a:p>
            <a:r>
              <a:rPr lang="hu-HU">
                <a:cs typeface="Calibri"/>
              </a:rPr>
              <a:t>A felhasználónak éreznie kell, hogy ő a legfontosabb/ és mindig megbízhatóan magas szintű elbánásban részesül.</a:t>
            </a:r>
          </a:p>
          <a:p>
            <a:endParaRPr lang="hu-HU">
              <a:cs typeface="Calibri"/>
            </a:endParaRPr>
          </a:p>
        </p:txBody>
      </p:sp>
      <p:sp>
        <p:nvSpPr>
          <p:cNvPr id="6" name="Szorzás jele 5">
            <a:extLst>
              <a:ext uri="{FF2B5EF4-FFF2-40B4-BE49-F238E27FC236}">
                <a16:creationId xmlns:a16="http://schemas.microsoft.com/office/drawing/2014/main" id="{E5CEE990-5B21-479A-8362-2327AF52A023}"/>
              </a:ext>
            </a:extLst>
          </p:cNvPr>
          <p:cNvSpPr/>
          <p:nvPr/>
        </p:nvSpPr>
        <p:spPr>
          <a:xfrm>
            <a:off x="4675515" y="2777704"/>
            <a:ext cx="727495" cy="59809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orzás jele 3">
            <a:extLst>
              <a:ext uri="{FF2B5EF4-FFF2-40B4-BE49-F238E27FC236}">
                <a16:creationId xmlns:a16="http://schemas.microsoft.com/office/drawing/2014/main" id="{D1AF8866-692E-49AD-A430-7E9381808F51}"/>
              </a:ext>
            </a:extLst>
          </p:cNvPr>
          <p:cNvSpPr/>
          <p:nvPr/>
        </p:nvSpPr>
        <p:spPr>
          <a:xfrm>
            <a:off x="5871271" y="3921071"/>
            <a:ext cx="371960" cy="44945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48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EC9A7A-684F-4108-BD97-A6F6A04CA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29237"/>
            <a:ext cx="10131425" cy="64383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>
              <a:cs typeface="Calibri"/>
            </a:endParaRPr>
          </a:p>
          <a:p>
            <a:r>
              <a:rPr lang="hu-HU">
                <a:cs typeface="Calibri"/>
              </a:rPr>
              <a:t>Akadályozó tényezők:</a:t>
            </a:r>
            <a:br>
              <a:rPr lang="hu-HU">
                <a:cs typeface="Calibri"/>
              </a:rPr>
            </a:br>
            <a:r>
              <a:rPr lang="hu-HU">
                <a:cs typeface="Calibri"/>
              </a:rPr>
              <a:t>- források</a:t>
            </a:r>
            <a:br>
              <a:rPr lang="hu-HU">
                <a:cs typeface="Calibri"/>
              </a:rPr>
            </a:br>
            <a:r>
              <a:rPr lang="hu-HU">
                <a:cs typeface="Calibri"/>
              </a:rPr>
              <a:t>- könyvtárosok szemlélete</a:t>
            </a:r>
            <a:br>
              <a:rPr lang="hu-HU">
                <a:cs typeface="Calibri"/>
              </a:rPr>
            </a:br>
            <a:r>
              <a:rPr lang="hu-HU">
                <a:cs typeface="Calibri"/>
              </a:rPr>
              <a:t>- munkatársak szakértelmének a felhasználói igények elé helyezése</a:t>
            </a:r>
            <a:br>
              <a:rPr lang="hu-HU">
                <a:cs typeface="Calibri"/>
              </a:rPr>
            </a:br>
            <a:r>
              <a:rPr lang="hu-HU">
                <a:cs typeface="Calibri"/>
              </a:rPr>
              <a:t>- marketing ismeretek hiánya</a:t>
            </a:r>
            <a:br>
              <a:rPr lang="hu-HU">
                <a:cs typeface="Calibri"/>
              </a:rPr>
            </a:br>
            <a:r>
              <a:rPr lang="hu-HU">
                <a:cs typeface="Calibri"/>
              </a:rPr>
              <a:t>- piac minimális ismerete</a:t>
            </a:r>
            <a:br>
              <a:rPr lang="hu-HU">
                <a:cs typeface="Calibri"/>
              </a:rPr>
            </a:br>
            <a:r>
              <a:rPr lang="hu-HU">
                <a:cs typeface="Calibri"/>
              </a:rPr>
              <a:t>- reklámtól való idegenkedés</a:t>
            </a:r>
            <a:endParaRPr lang="hu-HU">
              <a:ea typeface="+mn-lt"/>
              <a:cs typeface="+mn-lt"/>
            </a:endParaRPr>
          </a:p>
          <a:p>
            <a:r>
              <a:rPr lang="hu-HU">
                <a:cs typeface="Calibri"/>
              </a:rPr>
              <a:t>A befelé irányuló szemléletet a kifelé irányulónak kell felváltania. &lt;-- Mi mit tudunk tenni a felhasználóért!</a:t>
            </a:r>
          </a:p>
          <a:p>
            <a:r>
              <a:rPr lang="hu-HU">
                <a:cs typeface="Calibri"/>
              </a:rPr>
              <a:t>Probléma: Fenntartó/felhasználó nem becsüli értékén a munkánkat/ nem ismeri. &lt;-- Jó kommunikáció lehet a megoldás. &lt;-- Pozitív és hasznos információk a könyvtárról. =&gt; Pozitív megítélésnek általánosnak kell lennie.</a:t>
            </a:r>
          </a:p>
          <a:p>
            <a:r>
              <a:rPr lang="hu-HU">
                <a:cs typeface="Calibri"/>
              </a:rPr>
              <a:t>"Profitot" kell termelni --&gt; pénz --&gt; társadalmi tőke</a:t>
            </a:r>
            <a:endParaRPr lang="hu-HU"/>
          </a:p>
          <a:p>
            <a:r>
              <a:rPr lang="hu-HU">
                <a:cs typeface="Calibri"/>
              </a:rPr>
              <a:t>Elemek felhasználása függ a céltól!</a:t>
            </a:r>
          </a:p>
          <a:p>
            <a:endParaRPr lang="hu-HU">
              <a:cs typeface="Calibri"/>
            </a:endParaRPr>
          </a:p>
          <a:p>
            <a:endParaRPr lang="hu-HU">
              <a:cs typeface="Calibri"/>
            </a:endParaRPr>
          </a:p>
        </p:txBody>
      </p:sp>
      <p:sp>
        <p:nvSpPr>
          <p:cNvPr id="4" name="Szorzás jele 3">
            <a:extLst>
              <a:ext uri="{FF2B5EF4-FFF2-40B4-BE49-F238E27FC236}">
                <a16:creationId xmlns:a16="http://schemas.microsoft.com/office/drawing/2014/main" id="{7160F080-7DA0-4869-9F9B-AF043A949F8F}"/>
              </a:ext>
            </a:extLst>
          </p:cNvPr>
          <p:cNvSpPr/>
          <p:nvPr/>
        </p:nvSpPr>
        <p:spPr>
          <a:xfrm>
            <a:off x="3539703" y="4596564"/>
            <a:ext cx="382438" cy="38243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044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>
            <a:extLst>
              <a:ext uri="{FF2B5EF4-FFF2-40B4-BE49-F238E27FC236}">
                <a16:creationId xmlns:a16="http://schemas.microsoft.com/office/drawing/2014/main" id="{AF5DAC7F-B72E-4788-88FC-638A285D9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5" name="Kép 5">
            <a:extLst>
              <a:ext uri="{FF2B5EF4-FFF2-40B4-BE49-F238E27FC236}">
                <a16:creationId xmlns:a16="http://schemas.microsoft.com/office/drawing/2014/main" id="{714E26C6-5F15-4F55-B0BD-EF4EDABB14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r="-2" b="9199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D21468D-90E8-414B-BAC9-11837BC2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Sikeres kommunikáció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190E6FA-22A0-4BA3-B4D7-948052943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5806" y="2251587"/>
            <a:ext cx="3706762" cy="3972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/>
              <a:t>1. Üzenetet küldő</a:t>
            </a:r>
            <a:endParaRPr lang="hu-HU"/>
          </a:p>
          <a:p>
            <a:pPr marL="0" indent="0">
              <a:buNone/>
            </a:pPr>
            <a:r>
              <a:rPr lang="en-US"/>
              <a:t>2. Maga az üzenet</a:t>
            </a:r>
            <a:endParaRPr lang="hu-HU"/>
          </a:p>
          <a:p>
            <a:pPr marL="0" indent="0">
              <a:buNone/>
            </a:pPr>
            <a:r>
              <a:rPr lang="en-US"/>
              <a:t>3. Közvetítő média</a:t>
            </a:r>
            <a:endParaRPr lang="hu-HU">
              <a:cs typeface="Calibri"/>
            </a:endParaRPr>
          </a:p>
          <a:p>
            <a:pPr marL="0" indent="0">
              <a:buNone/>
            </a:pPr>
            <a:r>
              <a:rPr lang="en-US"/>
              <a:t>4. Befogadó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/>
              <a:t>5. Visszajelzés – visszacsatolás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2225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782638-D03B-4BC7-BD5B-1A53242BA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/>
              <a:t>Közösségi média/</a:t>
            </a:r>
            <a:r>
              <a:rPr lang="hu-HU" b="1" i="1" err="1"/>
              <a:t>Socialmedia</a:t>
            </a:r>
            <a:endParaRPr lang="hu-HU" b="1" i="1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E725A3-F76C-4B6E-8F18-033973D1F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Ez egy olyan média, melyet eleve arra terveztek, hogy egymás között meg lehessen osztani a tartalmát. Megosztás alatt azt értjük, hogy viszonylag könnyű létrehozni az új tartalmat, megjegyzéseket fűzni hozzá, egyszerűen eljuttatható másokhoz és bonyolultabb beruházások nélkül fogyaszthatjuk, azaz megnézhetjük és/vagy meghallgathatjuk. És mivel az egész az interneten zajlik, mindez jól követhető és mérhető.</a:t>
            </a:r>
          </a:p>
        </p:txBody>
      </p:sp>
    </p:spTree>
    <p:extLst>
      <p:ext uri="{BB962C8B-B14F-4D97-AF65-F5344CB8AC3E}">
        <p14:creationId xmlns:p14="http://schemas.microsoft.com/office/powerpoint/2010/main" val="22152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7BF861-6F6F-4CD9-A6BA-29C27C7C4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584200"/>
            <a:ext cx="10131425" cy="1456267"/>
          </a:xfrm>
        </p:spPr>
        <p:txBody>
          <a:bodyPr>
            <a:normAutofit/>
          </a:bodyPr>
          <a:lstStyle/>
          <a:p>
            <a:r>
              <a:rPr lang="hu-HU" b="1" i="1"/>
              <a:t>szerteágazó és dinamikusan fejlődő online tér</a:t>
            </a:r>
          </a:p>
        </p:txBody>
      </p:sp>
      <p:graphicFrame>
        <p:nvGraphicFramePr>
          <p:cNvPr id="18" name="Tartalom helye 2">
            <a:extLst>
              <a:ext uri="{FF2B5EF4-FFF2-40B4-BE49-F238E27FC236}">
                <a16:creationId xmlns:a16="http://schemas.microsoft.com/office/drawing/2014/main" id="{9F4D0E03-9AC2-44A6-B91A-334CCEBE3C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156928"/>
              </p:ext>
            </p:extLst>
          </p:nvPr>
        </p:nvGraphicFramePr>
        <p:xfrm>
          <a:off x="11811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695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80BA6A-9E4C-4A53-9C2E-FFC66DF85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31A6988-4CC3-42CD-9431-EDE8BA82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hu-HU" b="1" i="1">
                <a:solidFill>
                  <a:srgbClr val="FFFFFF"/>
                </a:solidFill>
              </a:rPr>
              <a:t>Közösségi média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E709B215-152F-4267-B5F1-FFF31F9EC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711572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0710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 descr="A képen szöveg, térkép látható&#10;&#10;A leírás teljesen megbízható">
            <a:extLst>
              <a:ext uri="{FF2B5EF4-FFF2-40B4-BE49-F238E27FC236}">
                <a16:creationId xmlns:a16="http://schemas.microsoft.com/office/drawing/2014/main" id="{A9385759-729F-4B94-AA85-FDFDEA40D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0653" y="246856"/>
            <a:ext cx="6364288" cy="6364288"/>
          </a:xfrm>
        </p:spPr>
      </p:pic>
      <p:pic>
        <p:nvPicPr>
          <p:cNvPr id="8" name="Kép 7" descr="A képen szöveg, térkép látható&#10;&#10;A leírás teljesen megbízható">
            <a:extLst>
              <a:ext uri="{FF2B5EF4-FFF2-40B4-BE49-F238E27FC236}">
                <a16:creationId xmlns:a16="http://schemas.microsoft.com/office/drawing/2014/main" id="{E0ED6982-4F02-4D7E-8D4C-1456068AF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8" y="889000"/>
            <a:ext cx="5086921" cy="50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810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gi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Szélesvásznú</PresentationFormat>
  <Slides>24</Slides>
  <Notes>0</Notes>
  <HiddenSlides>0</HiddenSlide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Égi</vt:lpstr>
      <vt:lpstr>A kérdés: mivel? – Tippek és ötletek marketing és pr-témakörben</vt:lpstr>
      <vt:lpstr>témáink</vt:lpstr>
      <vt:lpstr>Marketing és pr morzsák</vt:lpstr>
      <vt:lpstr>PowerPoint-bemutató</vt:lpstr>
      <vt:lpstr>Sikeres kommunikáció</vt:lpstr>
      <vt:lpstr>Közösségi média/Socialmedia</vt:lpstr>
      <vt:lpstr>szerteágazó és dinamikusan fejlődő online tér</vt:lpstr>
      <vt:lpstr>Közösségi média</vt:lpstr>
      <vt:lpstr>PowerPoint-bemutató</vt:lpstr>
      <vt:lpstr>Insatgram</vt:lpstr>
      <vt:lpstr>Facebook</vt:lpstr>
      <vt:lpstr>Eszközök</vt:lpstr>
      <vt:lpstr>Képek, grafikák</vt:lpstr>
      <vt:lpstr>Programok</vt:lpstr>
      <vt:lpstr>Infografika</vt:lpstr>
      <vt:lpstr>definíció</vt:lpstr>
      <vt:lpstr>3+3</vt:lpstr>
      <vt:lpstr>Infógrafika típusok</vt:lpstr>
      <vt:lpstr>PowerPoint-bemutató</vt:lpstr>
      <vt:lpstr>infografikakészítő programok</vt:lpstr>
      <vt:lpstr>Videószerkesztők</vt:lpstr>
      <vt:lpstr>Egyéb</vt:lpstr>
      <vt:lpstr>Felhasznált irodalom (internetes források)</vt:lpstr>
      <vt:lpstr>Felhasznált irodalom (nyomtatott anyagok)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kérdés: mivel? – Tippek és ötletek marketing és pr-témakörben</dc:title>
  <dc:creator>Knoll Petra</dc:creator>
  <cp:revision>6</cp:revision>
  <dcterms:modified xsi:type="dcterms:W3CDTF">2018-07-05T10:49:29Z</dcterms:modified>
</cp:coreProperties>
</file>