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30"/>
  </p:notesMasterIdLst>
  <p:sldIdLst>
    <p:sldId id="256" r:id="rId2"/>
    <p:sldId id="259" r:id="rId3"/>
    <p:sldId id="282" r:id="rId4"/>
    <p:sldId id="281" r:id="rId5"/>
    <p:sldId id="286" r:id="rId6"/>
    <p:sldId id="303" r:id="rId7"/>
    <p:sldId id="292" r:id="rId8"/>
    <p:sldId id="287" r:id="rId9"/>
    <p:sldId id="300" r:id="rId10"/>
    <p:sldId id="290" r:id="rId11"/>
    <p:sldId id="289" r:id="rId12"/>
    <p:sldId id="288" r:id="rId13"/>
    <p:sldId id="298" r:id="rId14"/>
    <p:sldId id="302" r:id="rId15"/>
    <p:sldId id="305" r:id="rId16"/>
    <p:sldId id="304" r:id="rId17"/>
    <p:sldId id="308" r:id="rId18"/>
    <p:sldId id="307" r:id="rId19"/>
    <p:sldId id="301" r:id="rId20"/>
    <p:sldId id="306" r:id="rId21"/>
    <p:sldId id="291" r:id="rId22"/>
    <p:sldId id="293" r:id="rId23"/>
    <p:sldId id="294" r:id="rId24"/>
    <p:sldId id="295" r:id="rId25"/>
    <p:sldId id="296" r:id="rId26"/>
    <p:sldId id="283" r:id="rId27"/>
    <p:sldId id="284" r:id="rId28"/>
    <p:sldId id="297"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76" autoAdjust="0"/>
  </p:normalViewPr>
  <p:slideViewPr>
    <p:cSldViewPr>
      <p:cViewPr varScale="1">
        <p:scale>
          <a:sx n="127" d="100"/>
          <a:sy n="127" d="100"/>
        </p:scale>
        <p:origin x="-1112"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37216-29D6-4F9A-813F-319AEA06200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FF0A7C8-73DB-4E2C-94BA-C9815DA9423E}">
      <dgm:prSet/>
      <dgm:spPr/>
      <dgm:t>
        <a:bodyPr/>
        <a:lstStyle/>
        <a:p>
          <a:pPr rtl="0"/>
          <a:r>
            <a:rPr lang="en-US" b="1" smtClean="0"/>
            <a:t>GOAL 1 END POVERTY IN ALL ITS FORMS EVERYWHERE</a:t>
          </a:r>
          <a:endParaRPr lang="en-US"/>
        </a:p>
      </dgm:t>
    </dgm:pt>
    <dgm:pt modelId="{DAA89053-BB6B-4CD7-8C4B-7C5AB67996B0}" type="parTrans" cxnId="{FE44824F-4804-49C7-AA98-ED527A456259}">
      <dgm:prSet/>
      <dgm:spPr/>
      <dgm:t>
        <a:bodyPr/>
        <a:lstStyle/>
        <a:p>
          <a:endParaRPr lang="en-US"/>
        </a:p>
      </dgm:t>
    </dgm:pt>
    <dgm:pt modelId="{EEE89FE0-D810-46B7-B07D-325FCEC1FCD9}" type="sibTrans" cxnId="{FE44824F-4804-49C7-AA98-ED527A456259}">
      <dgm:prSet/>
      <dgm:spPr/>
      <dgm:t>
        <a:bodyPr/>
        <a:lstStyle/>
        <a:p>
          <a:endParaRPr lang="en-US"/>
        </a:p>
      </dgm:t>
    </dgm:pt>
    <dgm:pt modelId="{B599DA18-E718-4721-9D27-F25715C0274B}" type="pres">
      <dgm:prSet presAssocID="{86F37216-29D6-4F9A-813F-319AEA062008}" presName="Name0" presStyleCnt="0">
        <dgm:presLayoutVars>
          <dgm:chPref val="3"/>
          <dgm:dir/>
          <dgm:animLvl val="lvl"/>
          <dgm:resizeHandles/>
        </dgm:presLayoutVars>
      </dgm:prSet>
      <dgm:spPr/>
      <dgm:t>
        <a:bodyPr/>
        <a:lstStyle/>
        <a:p>
          <a:endParaRPr lang="en-US"/>
        </a:p>
      </dgm:t>
    </dgm:pt>
    <dgm:pt modelId="{7068DF79-7B83-4F0F-A03B-3D56E35B2DA7}" type="pres">
      <dgm:prSet presAssocID="{5FF0A7C8-73DB-4E2C-94BA-C9815DA9423E}" presName="horFlow" presStyleCnt="0"/>
      <dgm:spPr/>
    </dgm:pt>
    <dgm:pt modelId="{095AA367-D5E7-495A-95AA-C05D5D07A3F4}" type="pres">
      <dgm:prSet presAssocID="{5FF0A7C8-73DB-4E2C-94BA-C9815DA9423E}" presName="bigChev" presStyleLbl="node1" presStyleIdx="0" presStyleCnt="1" custScaleX="572018"/>
      <dgm:spPr/>
      <dgm:t>
        <a:bodyPr/>
        <a:lstStyle/>
        <a:p>
          <a:endParaRPr lang="en-US"/>
        </a:p>
      </dgm:t>
    </dgm:pt>
  </dgm:ptLst>
  <dgm:cxnLst>
    <dgm:cxn modelId="{FE44824F-4804-49C7-AA98-ED527A456259}" srcId="{86F37216-29D6-4F9A-813F-319AEA062008}" destId="{5FF0A7C8-73DB-4E2C-94BA-C9815DA9423E}" srcOrd="0" destOrd="0" parTransId="{DAA89053-BB6B-4CD7-8C4B-7C5AB67996B0}" sibTransId="{EEE89FE0-D810-46B7-B07D-325FCEC1FCD9}"/>
    <dgm:cxn modelId="{75363CCE-F399-42B4-9D83-BAF09A32B69D}" type="presOf" srcId="{5FF0A7C8-73DB-4E2C-94BA-C9815DA9423E}" destId="{095AA367-D5E7-495A-95AA-C05D5D07A3F4}" srcOrd="0" destOrd="0" presId="urn:microsoft.com/office/officeart/2005/8/layout/lProcess3"/>
    <dgm:cxn modelId="{D500CD56-61FD-4C5C-92DA-69B507AACE21}" type="presOf" srcId="{86F37216-29D6-4F9A-813F-319AEA062008}" destId="{B599DA18-E718-4721-9D27-F25715C0274B}" srcOrd="0" destOrd="0" presId="urn:microsoft.com/office/officeart/2005/8/layout/lProcess3"/>
    <dgm:cxn modelId="{7B4D0758-E3B2-4E27-9F11-CE008A3A5C70}" type="presParOf" srcId="{B599DA18-E718-4721-9D27-F25715C0274B}" destId="{7068DF79-7B83-4F0F-A03B-3D56E35B2DA7}" srcOrd="0" destOrd="0" presId="urn:microsoft.com/office/officeart/2005/8/layout/lProcess3"/>
    <dgm:cxn modelId="{42382D84-12EC-49CB-8A0B-8A613E7F1AA1}" type="presParOf" srcId="{7068DF79-7B83-4F0F-A03B-3D56E35B2DA7}" destId="{095AA367-D5E7-495A-95AA-C05D5D07A3F4}"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657126-7551-4C18-B5E5-1BFFE07C188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E545D46-48D6-4BAF-B92C-18855D1501D1}">
      <dgm:prSet custT="1"/>
      <dgm:spPr/>
      <dgm:t>
        <a:bodyPr/>
        <a:lstStyle/>
        <a:p>
          <a:pPr rtl="0"/>
          <a:endParaRPr lang="en-US" sz="2000" b="1" dirty="0" smtClean="0">
            <a:solidFill>
              <a:schemeClr val="bg1"/>
            </a:solidFill>
            <a:effectLst>
              <a:outerShdw blurRad="38100" dist="38100" dir="2700000" algn="tl">
                <a:srgbClr val="000000">
                  <a:alpha val="43137"/>
                </a:srgbClr>
              </a:outerShdw>
            </a:effectLst>
          </a:endParaRPr>
        </a:p>
        <a:p>
          <a:pPr rtl="0"/>
          <a:endParaRPr lang="en-US" sz="2000" b="1" dirty="0" smtClean="0">
            <a:solidFill>
              <a:schemeClr val="bg1"/>
            </a:solidFill>
            <a:effectLst>
              <a:outerShdw blurRad="38100" dist="38100" dir="2700000" algn="tl">
                <a:srgbClr val="000000">
                  <a:alpha val="43137"/>
                </a:srgbClr>
              </a:outerShdw>
            </a:effectLst>
          </a:endParaRPr>
        </a:p>
        <a:p>
          <a:pPr rtl="0"/>
          <a:endParaRPr lang="en-US" sz="2000" b="1" dirty="0" smtClean="0">
            <a:solidFill>
              <a:schemeClr val="bg1"/>
            </a:solidFill>
            <a:effectLst>
              <a:outerShdw blurRad="38100" dist="38100" dir="2700000" algn="tl">
                <a:srgbClr val="000000">
                  <a:alpha val="43137"/>
                </a:srgbClr>
              </a:outerShdw>
            </a:effectLst>
          </a:endParaRPr>
        </a:p>
        <a:p>
          <a:pPr rtl="0"/>
          <a:r>
            <a:rPr lang="en-US" sz="2000" b="1" dirty="0" smtClean="0">
              <a:solidFill>
                <a:schemeClr val="bg1"/>
              </a:solidFill>
              <a:effectLst>
                <a:outerShdw blurRad="38100" dist="38100" dir="2700000" algn="tl">
                  <a:srgbClr val="000000">
                    <a:alpha val="43137"/>
                  </a:srgbClr>
                </a:outerShdw>
              </a:effectLst>
            </a:rPr>
            <a:t>GOAL 5 </a:t>
          </a:r>
          <a:r>
            <a:rPr lang="en-US" sz="1600" b="1" dirty="0" smtClean="0">
              <a:solidFill>
                <a:schemeClr val="bg1"/>
              </a:solidFill>
              <a:effectLst>
                <a:outerShdw blurRad="38100" dist="38100" dir="2700000" algn="tl">
                  <a:srgbClr val="000000">
                    <a:alpha val="43137"/>
                  </a:srgbClr>
                </a:outerShdw>
              </a:effectLst>
            </a:rPr>
            <a:t>: ACHIEVE GENDER EQUALITY AND EMPOWER ALL WOMEN AND GIRLS</a:t>
          </a:r>
          <a:endParaRPr lang="en-US" sz="1600" b="1" dirty="0">
            <a:solidFill>
              <a:schemeClr val="bg1"/>
            </a:solidFill>
            <a:effectLst>
              <a:outerShdw blurRad="38100" dist="38100" dir="2700000" algn="tl">
                <a:srgbClr val="000000">
                  <a:alpha val="43137"/>
                </a:srgbClr>
              </a:outerShdw>
            </a:effectLst>
          </a:endParaRPr>
        </a:p>
      </dgm:t>
    </dgm:pt>
    <dgm:pt modelId="{9C2AEFE0-6768-43D6-AABC-EC4363CC36A7}" type="parTrans" cxnId="{F7A93CAA-2EBE-44A0-85BC-295AA52372BA}">
      <dgm:prSet/>
      <dgm:spPr/>
      <dgm:t>
        <a:bodyPr/>
        <a:lstStyle/>
        <a:p>
          <a:endParaRPr lang="en-US"/>
        </a:p>
      </dgm:t>
    </dgm:pt>
    <dgm:pt modelId="{4DB057BF-4DCB-49BE-913B-79D33221D0CD}" type="sibTrans" cxnId="{F7A93CAA-2EBE-44A0-85BC-295AA52372BA}">
      <dgm:prSet/>
      <dgm:spPr/>
      <dgm:t>
        <a:bodyPr/>
        <a:lstStyle/>
        <a:p>
          <a:endParaRPr lang="en-US"/>
        </a:p>
      </dgm:t>
    </dgm:pt>
    <dgm:pt modelId="{7884CC98-40B4-45EB-BC1E-B016C87C9AE3}" type="pres">
      <dgm:prSet presAssocID="{2D657126-7551-4C18-B5E5-1BFFE07C1882}" presName="linearFlow" presStyleCnt="0">
        <dgm:presLayoutVars>
          <dgm:dir/>
          <dgm:animLvl val="lvl"/>
          <dgm:resizeHandles val="exact"/>
        </dgm:presLayoutVars>
      </dgm:prSet>
      <dgm:spPr/>
      <dgm:t>
        <a:bodyPr/>
        <a:lstStyle/>
        <a:p>
          <a:endParaRPr lang="en-US"/>
        </a:p>
      </dgm:t>
    </dgm:pt>
    <dgm:pt modelId="{C50B1E80-C845-4C97-98C4-29F256A4EF63}" type="pres">
      <dgm:prSet presAssocID="{FE545D46-48D6-4BAF-B92C-18855D1501D1}" presName="composite" presStyleCnt="0"/>
      <dgm:spPr/>
    </dgm:pt>
    <dgm:pt modelId="{F34E780E-F668-44A1-BBDE-61D5A2D38157}" type="pres">
      <dgm:prSet presAssocID="{FE545D46-48D6-4BAF-B92C-18855D1501D1}" presName="parentText" presStyleLbl="alignNode1" presStyleIdx="0" presStyleCnt="1" custScaleX="64547" custScaleY="100195" custLinFactNeighborX="36313" custLinFactNeighborY="-701">
        <dgm:presLayoutVars>
          <dgm:chMax val="1"/>
          <dgm:bulletEnabled val="1"/>
        </dgm:presLayoutVars>
      </dgm:prSet>
      <dgm:spPr/>
      <dgm:t>
        <a:bodyPr/>
        <a:lstStyle/>
        <a:p>
          <a:endParaRPr lang="en-US"/>
        </a:p>
      </dgm:t>
    </dgm:pt>
    <dgm:pt modelId="{BA4D34B8-F7E3-4AF4-A344-6AC739E26366}" type="pres">
      <dgm:prSet presAssocID="{FE545D46-48D6-4BAF-B92C-18855D1501D1}" presName="descendantText" presStyleLbl="alignAcc1" presStyleIdx="0" presStyleCnt="1">
        <dgm:presLayoutVars>
          <dgm:bulletEnabled val="1"/>
        </dgm:presLayoutVars>
      </dgm:prSet>
      <dgm:spPr/>
    </dgm:pt>
  </dgm:ptLst>
  <dgm:cxnLst>
    <dgm:cxn modelId="{C87F6901-C2C8-4030-BA02-59FE32F2D228}" type="presOf" srcId="{2D657126-7551-4C18-B5E5-1BFFE07C1882}" destId="{7884CC98-40B4-45EB-BC1E-B016C87C9AE3}" srcOrd="0" destOrd="0" presId="urn:microsoft.com/office/officeart/2005/8/layout/chevron2"/>
    <dgm:cxn modelId="{F7A93CAA-2EBE-44A0-85BC-295AA52372BA}" srcId="{2D657126-7551-4C18-B5E5-1BFFE07C1882}" destId="{FE545D46-48D6-4BAF-B92C-18855D1501D1}" srcOrd="0" destOrd="0" parTransId="{9C2AEFE0-6768-43D6-AABC-EC4363CC36A7}" sibTransId="{4DB057BF-4DCB-49BE-913B-79D33221D0CD}"/>
    <dgm:cxn modelId="{46BFCF38-DA10-4191-848D-330C56C9DD75}" type="presOf" srcId="{FE545D46-48D6-4BAF-B92C-18855D1501D1}" destId="{F34E780E-F668-44A1-BBDE-61D5A2D38157}" srcOrd="0" destOrd="0" presId="urn:microsoft.com/office/officeart/2005/8/layout/chevron2"/>
    <dgm:cxn modelId="{A5A6DCED-60E6-4E4F-9835-C66AEA1257AF}" type="presParOf" srcId="{7884CC98-40B4-45EB-BC1E-B016C87C9AE3}" destId="{C50B1E80-C845-4C97-98C4-29F256A4EF63}" srcOrd="0" destOrd="0" presId="urn:microsoft.com/office/officeart/2005/8/layout/chevron2"/>
    <dgm:cxn modelId="{6FD579B0-D96E-40E2-B049-53B24054D098}" type="presParOf" srcId="{C50B1E80-C845-4C97-98C4-29F256A4EF63}" destId="{F34E780E-F668-44A1-BBDE-61D5A2D38157}" srcOrd="0" destOrd="0" presId="urn:microsoft.com/office/officeart/2005/8/layout/chevron2"/>
    <dgm:cxn modelId="{CA44FB7A-0A71-4BE1-A296-438C509D52E6}" type="presParOf" srcId="{C50B1E80-C845-4C97-98C4-29F256A4EF63}" destId="{BA4D34B8-F7E3-4AF4-A344-6AC739E2636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657126-7551-4C18-B5E5-1BFFE07C1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545D46-48D6-4BAF-B92C-18855D1501D1}">
      <dgm:prSet custT="1"/>
      <dgm:spPr/>
      <dgm:t>
        <a:bodyPr/>
        <a:lstStyle/>
        <a:p>
          <a:pPr rtl="0"/>
          <a:r>
            <a:rPr lang="en-US" sz="1800" b="1" dirty="0" smtClean="0">
              <a:effectLst>
                <a:outerShdw blurRad="38100" dist="38100" dir="2700000" algn="tl">
                  <a:srgbClr val="000000">
                    <a:alpha val="43137"/>
                  </a:srgbClr>
                </a:outerShdw>
              </a:effectLst>
            </a:rPr>
            <a:t>GOAL 17: </a:t>
          </a:r>
          <a:r>
            <a:rPr lang="en-US" sz="1600" b="1" dirty="0" smtClean="0"/>
            <a:t>STRENGTHEN THE MEANS OF IMPLEMENTATION AND REVITALIZE THE GLOBAL PARTNERSHIP FOR SUSTAINABLE DEVELOPMENT</a:t>
          </a:r>
        </a:p>
      </dgm:t>
    </dgm:pt>
    <dgm:pt modelId="{9C2AEFE0-6768-43D6-AABC-EC4363CC36A7}" type="parTrans" cxnId="{F7A93CAA-2EBE-44A0-85BC-295AA52372BA}">
      <dgm:prSet/>
      <dgm:spPr/>
      <dgm:t>
        <a:bodyPr/>
        <a:lstStyle/>
        <a:p>
          <a:endParaRPr lang="en-US"/>
        </a:p>
      </dgm:t>
    </dgm:pt>
    <dgm:pt modelId="{4DB057BF-4DCB-49BE-913B-79D33221D0CD}" type="sibTrans" cxnId="{F7A93CAA-2EBE-44A0-85BC-295AA52372BA}">
      <dgm:prSet/>
      <dgm:spPr/>
      <dgm:t>
        <a:bodyPr/>
        <a:lstStyle/>
        <a:p>
          <a:endParaRPr lang="en-US"/>
        </a:p>
      </dgm:t>
    </dgm:pt>
    <dgm:pt modelId="{EF03F2DF-D4F5-4076-AF19-04E325468BA6}" type="pres">
      <dgm:prSet presAssocID="{2D657126-7551-4C18-B5E5-1BFFE07C1882}" presName="Name0" presStyleCnt="0">
        <dgm:presLayoutVars>
          <dgm:chPref val="3"/>
          <dgm:dir/>
          <dgm:animLvl val="lvl"/>
          <dgm:resizeHandles/>
        </dgm:presLayoutVars>
      </dgm:prSet>
      <dgm:spPr/>
      <dgm:t>
        <a:bodyPr/>
        <a:lstStyle/>
        <a:p>
          <a:endParaRPr lang="en-US"/>
        </a:p>
      </dgm:t>
    </dgm:pt>
    <dgm:pt modelId="{A912E50D-15F8-4D4E-BDC0-A6A152EE566D}" type="pres">
      <dgm:prSet presAssocID="{FE545D46-48D6-4BAF-B92C-18855D1501D1}" presName="horFlow" presStyleCnt="0"/>
      <dgm:spPr/>
    </dgm:pt>
    <dgm:pt modelId="{DE7A4C0F-3B20-43A0-9DB7-83E42E4709DD}" type="pres">
      <dgm:prSet presAssocID="{FE545D46-48D6-4BAF-B92C-18855D1501D1}" presName="bigChev" presStyleLbl="node1" presStyleIdx="0" presStyleCnt="1" custScaleX="415838"/>
      <dgm:spPr/>
      <dgm:t>
        <a:bodyPr/>
        <a:lstStyle/>
        <a:p>
          <a:endParaRPr lang="en-US"/>
        </a:p>
      </dgm:t>
    </dgm:pt>
  </dgm:ptLst>
  <dgm:cxnLst>
    <dgm:cxn modelId="{F7A93CAA-2EBE-44A0-85BC-295AA52372BA}" srcId="{2D657126-7551-4C18-B5E5-1BFFE07C1882}" destId="{FE545D46-48D6-4BAF-B92C-18855D1501D1}" srcOrd="0" destOrd="0" parTransId="{9C2AEFE0-6768-43D6-AABC-EC4363CC36A7}" sibTransId="{4DB057BF-4DCB-49BE-913B-79D33221D0CD}"/>
    <dgm:cxn modelId="{64BF4977-A295-4109-B9A8-9F415595221C}" type="presOf" srcId="{FE545D46-48D6-4BAF-B92C-18855D1501D1}" destId="{DE7A4C0F-3B20-43A0-9DB7-83E42E4709DD}" srcOrd="0" destOrd="0" presId="urn:microsoft.com/office/officeart/2005/8/layout/lProcess3"/>
    <dgm:cxn modelId="{4CCBFA6A-7C81-4D6F-93E1-D8D895F3B732}" type="presOf" srcId="{2D657126-7551-4C18-B5E5-1BFFE07C1882}" destId="{EF03F2DF-D4F5-4076-AF19-04E325468BA6}" srcOrd="0" destOrd="0" presId="urn:microsoft.com/office/officeart/2005/8/layout/lProcess3"/>
    <dgm:cxn modelId="{C8839168-47B2-43F5-852C-093EBED48D72}" type="presParOf" srcId="{EF03F2DF-D4F5-4076-AF19-04E325468BA6}" destId="{A912E50D-15F8-4D4E-BDC0-A6A152EE566D}" srcOrd="0" destOrd="0" presId="urn:microsoft.com/office/officeart/2005/8/layout/lProcess3"/>
    <dgm:cxn modelId="{76714DC9-5EC4-48C6-AF68-55AED1161BB6}" type="presParOf" srcId="{A912E50D-15F8-4D4E-BDC0-A6A152EE566D}" destId="{DE7A4C0F-3B20-43A0-9DB7-83E42E4709D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8CE282-2917-4556-AE6A-C5B4E7565AD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FFD5330-60F8-4C1B-85E7-942E1C3A7D30}">
      <dgm:prSet phldrT="[Text]"/>
      <dgm:spPr/>
      <dgm:t>
        <a:bodyPr/>
        <a:lstStyle/>
        <a:p>
          <a:r>
            <a:rPr lang="en-US" dirty="0" smtClean="0"/>
            <a:t>Goal 4</a:t>
          </a:r>
          <a:endParaRPr lang="en-US" dirty="0"/>
        </a:p>
      </dgm:t>
    </dgm:pt>
    <dgm:pt modelId="{B3616E1F-2C16-459F-828E-C5339CEAEF88}" type="parTrans" cxnId="{E1F986C4-7E1D-4F96-8991-9645E93D8BD8}">
      <dgm:prSet/>
      <dgm:spPr/>
      <dgm:t>
        <a:bodyPr/>
        <a:lstStyle/>
        <a:p>
          <a:endParaRPr lang="en-US"/>
        </a:p>
      </dgm:t>
    </dgm:pt>
    <dgm:pt modelId="{05B3042B-0026-4465-9F40-42027AFC4CB7}" type="sibTrans" cxnId="{E1F986C4-7E1D-4F96-8991-9645E93D8BD8}">
      <dgm:prSet/>
      <dgm:spPr/>
      <dgm:t>
        <a:bodyPr/>
        <a:lstStyle/>
        <a:p>
          <a:endParaRPr lang="en-US"/>
        </a:p>
      </dgm:t>
    </dgm:pt>
    <dgm:pt modelId="{FF103D82-9A06-4297-92F8-FFEAB20E873F}">
      <dgm:prSet phldrT="[Text]" custT="1"/>
      <dgm:spPr/>
      <dgm:t>
        <a:bodyPr/>
        <a:lstStyle/>
        <a:p>
          <a:endParaRPr lang="en-US" sz="1600" b="1" dirty="0" smtClean="0">
            <a:solidFill>
              <a:schemeClr val="bg2">
                <a:lumMod val="10000"/>
              </a:schemeClr>
            </a:solidFill>
            <a:effectLst/>
          </a:endParaRPr>
        </a:p>
        <a:p>
          <a:r>
            <a:rPr lang="en-US" sz="1600" b="1" dirty="0" smtClean="0">
              <a:solidFill>
                <a:schemeClr val="bg2">
                  <a:lumMod val="10000"/>
                </a:schemeClr>
              </a:solidFill>
              <a:effectLst/>
            </a:rPr>
            <a:t>ENSURE INCLUSIVE AND EQUITABLE QUALITY EDUCATION AND PROMOTE LIFELONG LEARNING OPPORTUNITIES FOR ALL</a:t>
          </a:r>
        </a:p>
        <a:p>
          <a:endParaRPr lang="en-US" sz="1600" b="1" dirty="0">
            <a:solidFill>
              <a:schemeClr val="bg2">
                <a:lumMod val="10000"/>
              </a:schemeClr>
            </a:solidFill>
            <a:effectLst/>
          </a:endParaRPr>
        </a:p>
      </dgm:t>
    </dgm:pt>
    <dgm:pt modelId="{E8EDA3D2-E5FB-4EEC-9FF3-48535E27B63D}" type="parTrans" cxnId="{E5F83F3E-AD57-4A15-A64D-401FB0B6865A}">
      <dgm:prSet/>
      <dgm:spPr/>
      <dgm:t>
        <a:bodyPr/>
        <a:lstStyle/>
        <a:p>
          <a:endParaRPr lang="en-US"/>
        </a:p>
      </dgm:t>
    </dgm:pt>
    <dgm:pt modelId="{C11DB6D2-5606-4C62-B39A-4F38B46260A8}" type="sibTrans" cxnId="{E5F83F3E-AD57-4A15-A64D-401FB0B6865A}">
      <dgm:prSet/>
      <dgm:spPr/>
      <dgm:t>
        <a:bodyPr/>
        <a:lstStyle/>
        <a:p>
          <a:endParaRPr lang="en-US"/>
        </a:p>
      </dgm:t>
    </dgm:pt>
    <dgm:pt modelId="{52AD4BCE-6BAA-4CBA-ABFE-8B8431AB4130}">
      <dgm:prSet phldrT="[Text]"/>
      <dgm:spPr/>
      <dgm:t>
        <a:bodyPr/>
        <a:lstStyle/>
        <a:p>
          <a:r>
            <a:rPr lang="en-US" dirty="0" smtClean="0"/>
            <a:t>Goal 5</a:t>
          </a:r>
          <a:endParaRPr lang="en-US" dirty="0"/>
        </a:p>
      </dgm:t>
    </dgm:pt>
    <dgm:pt modelId="{09E2F8BC-9637-4004-9363-F100FBD699ED}" type="parTrans" cxnId="{B3CD8807-2BD4-4F90-BACC-BA689ADAE770}">
      <dgm:prSet/>
      <dgm:spPr/>
      <dgm:t>
        <a:bodyPr/>
        <a:lstStyle/>
        <a:p>
          <a:endParaRPr lang="en-US"/>
        </a:p>
      </dgm:t>
    </dgm:pt>
    <dgm:pt modelId="{F7FD4E40-4091-4BC9-8FBC-3E4885185EDE}" type="sibTrans" cxnId="{B3CD8807-2BD4-4F90-BACC-BA689ADAE770}">
      <dgm:prSet/>
      <dgm:spPr/>
      <dgm:t>
        <a:bodyPr/>
        <a:lstStyle/>
        <a:p>
          <a:endParaRPr lang="en-US"/>
        </a:p>
      </dgm:t>
    </dgm:pt>
    <dgm:pt modelId="{A73FD8FC-134B-4A50-BE74-B94B1CE3FD86}">
      <dgm:prSet phldrT="[Text]" custT="1"/>
      <dgm:spPr/>
      <dgm:t>
        <a:bodyPr/>
        <a:lstStyle/>
        <a:p>
          <a:r>
            <a:rPr lang="en-US" sz="2000" b="1" dirty="0" smtClean="0"/>
            <a:t> ACHIEVE GENDER EQUALITY AND EMPOWER ALL WOMEN AND GIRLS</a:t>
          </a:r>
          <a:endParaRPr lang="en-US" sz="2000" b="1" dirty="0"/>
        </a:p>
      </dgm:t>
    </dgm:pt>
    <dgm:pt modelId="{DA3D8261-0E65-4995-9A5F-872A77CAC830}" type="parTrans" cxnId="{211E269E-FD3D-4EDD-A208-EF524F72A37C}">
      <dgm:prSet/>
      <dgm:spPr/>
      <dgm:t>
        <a:bodyPr/>
        <a:lstStyle/>
        <a:p>
          <a:endParaRPr lang="en-US"/>
        </a:p>
      </dgm:t>
    </dgm:pt>
    <dgm:pt modelId="{866E9897-961E-4F21-BC0F-C9C991C6DAEB}" type="sibTrans" cxnId="{211E269E-FD3D-4EDD-A208-EF524F72A37C}">
      <dgm:prSet/>
      <dgm:spPr/>
      <dgm:t>
        <a:bodyPr/>
        <a:lstStyle/>
        <a:p>
          <a:endParaRPr lang="en-US"/>
        </a:p>
      </dgm:t>
    </dgm:pt>
    <dgm:pt modelId="{06FBC037-50CD-44FF-B7D9-0B18F21AEE26}">
      <dgm:prSet phldrT="[Text]"/>
      <dgm:spPr/>
      <dgm:t>
        <a:bodyPr/>
        <a:lstStyle/>
        <a:p>
          <a:r>
            <a:rPr lang="en-US" dirty="0" smtClean="0"/>
            <a:t>Goal 6</a:t>
          </a:r>
          <a:endParaRPr lang="en-US" dirty="0"/>
        </a:p>
      </dgm:t>
    </dgm:pt>
    <dgm:pt modelId="{BAB36656-4E93-4F83-B8BD-24B9CECE2326}" type="parTrans" cxnId="{FB890C34-FDD3-44F0-A056-9CC09039D0C8}">
      <dgm:prSet/>
      <dgm:spPr/>
      <dgm:t>
        <a:bodyPr/>
        <a:lstStyle/>
        <a:p>
          <a:endParaRPr lang="en-US"/>
        </a:p>
      </dgm:t>
    </dgm:pt>
    <dgm:pt modelId="{DB1EA8D6-D0E9-4FD9-9A30-A0326CBF5DB8}" type="sibTrans" cxnId="{FB890C34-FDD3-44F0-A056-9CC09039D0C8}">
      <dgm:prSet/>
      <dgm:spPr/>
      <dgm:t>
        <a:bodyPr/>
        <a:lstStyle/>
        <a:p>
          <a:endParaRPr lang="en-US"/>
        </a:p>
      </dgm:t>
    </dgm:pt>
    <dgm:pt modelId="{AA0ADD74-18E3-4362-A180-DA740E304915}">
      <dgm:prSet phldrT="[Text]" custT="1"/>
      <dgm:spPr/>
      <dgm:t>
        <a:bodyPr/>
        <a:lstStyle/>
        <a:p>
          <a:endParaRPr lang="en-US" sz="1600" b="1" dirty="0" smtClean="0"/>
        </a:p>
        <a:p>
          <a:r>
            <a:rPr lang="en-US" sz="1600" b="1" dirty="0" smtClean="0"/>
            <a:t> ENSURE AVAILABILITY AND SUSTAINABLE MANAGEMENT OF WATER AND SANITATION FOR ALL</a:t>
          </a:r>
        </a:p>
        <a:p>
          <a:endParaRPr lang="en-US" sz="1600" b="1" dirty="0"/>
        </a:p>
      </dgm:t>
    </dgm:pt>
    <dgm:pt modelId="{6B19D711-64D8-4336-971E-94FF5BAB39EE}" type="parTrans" cxnId="{73A367A9-1403-445E-AE80-6FABCA4A1EB5}">
      <dgm:prSet/>
      <dgm:spPr/>
      <dgm:t>
        <a:bodyPr/>
        <a:lstStyle/>
        <a:p>
          <a:endParaRPr lang="en-US"/>
        </a:p>
      </dgm:t>
    </dgm:pt>
    <dgm:pt modelId="{634E988D-A364-479A-A08D-700372A78F12}" type="sibTrans" cxnId="{73A367A9-1403-445E-AE80-6FABCA4A1EB5}">
      <dgm:prSet/>
      <dgm:spPr/>
      <dgm:t>
        <a:bodyPr/>
        <a:lstStyle/>
        <a:p>
          <a:endParaRPr lang="en-US"/>
        </a:p>
      </dgm:t>
    </dgm:pt>
    <dgm:pt modelId="{78CEAC23-7C46-4192-8CDB-61677B291B18}" type="pres">
      <dgm:prSet presAssocID="{5B8CE282-2917-4556-AE6A-C5B4E7565AD1}" presName="Name0" presStyleCnt="0">
        <dgm:presLayoutVars>
          <dgm:chPref val="3"/>
          <dgm:dir/>
          <dgm:animLvl val="lvl"/>
          <dgm:resizeHandles/>
        </dgm:presLayoutVars>
      </dgm:prSet>
      <dgm:spPr/>
      <dgm:t>
        <a:bodyPr/>
        <a:lstStyle/>
        <a:p>
          <a:endParaRPr lang="en-US"/>
        </a:p>
      </dgm:t>
    </dgm:pt>
    <dgm:pt modelId="{B8C32D62-CC4E-46BE-954C-58F57D8C1E58}" type="pres">
      <dgm:prSet presAssocID="{CFFD5330-60F8-4C1B-85E7-942E1C3A7D30}" presName="horFlow" presStyleCnt="0"/>
      <dgm:spPr/>
    </dgm:pt>
    <dgm:pt modelId="{1FBBB39A-C5AE-4191-8C83-585901793AFD}" type="pres">
      <dgm:prSet presAssocID="{CFFD5330-60F8-4C1B-85E7-942E1C3A7D30}" presName="bigChev" presStyleLbl="node1" presStyleIdx="0" presStyleCnt="3" custScaleX="64428" custLinFactX="-16473" custLinFactNeighborX="-100000"/>
      <dgm:spPr/>
      <dgm:t>
        <a:bodyPr/>
        <a:lstStyle/>
        <a:p>
          <a:endParaRPr lang="en-US"/>
        </a:p>
      </dgm:t>
    </dgm:pt>
    <dgm:pt modelId="{1AAD0D8C-2A7A-4F32-A7E0-24FE79862236}" type="pres">
      <dgm:prSet presAssocID="{E8EDA3D2-E5FB-4EEC-9FF3-48535E27B63D}" presName="parTrans" presStyleCnt="0"/>
      <dgm:spPr/>
    </dgm:pt>
    <dgm:pt modelId="{7AC8D129-4372-466D-968B-AFC9DB21551A}" type="pres">
      <dgm:prSet presAssocID="{FF103D82-9A06-4297-92F8-FFEAB20E873F}" presName="node" presStyleLbl="alignAccFollowNode1" presStyleIdx="0" presStyleCnt="3" custScaleX="287436" custLinFactNeighborX="-86380">
        <dgm:presLayoutVars>
          <dgm:bulletEnabled val="1"/>
        </dgm:presLayoutVars>
      </dgm:prSet>
      <dgm:spPr/>
      <dgm:t>
        <a:bodyPr/>
        <a:lstStyle/>
        <a:p>
          <a:endParaRPr lang="en-US"/>
        </a:p>
      </dgm:t>
    </dgm:pt>
    <dgm:pt modelId="{2EDA22DE-E05D-4ACC-9726-7BCE62309C4F}" type="pres">
      <dgm:prSet presAssocID="{CFFD5330-60F8-4C1B-85E7-942E1C3A7D30}" presName="vSp" presStyleCnt="0"/>
      <dgm:spPr/>
    </dgm:pt>
    <dgm:pt modelId="{156F343D-C217-4608-9EA0-62ACCCACC366}" type="pres">
      <dgm:prSet presAssocID="{52AD4BCE-6BAA-4CBA-ABFE-8B8431AB4130}" presName="horFlow" presStyleCnt="0"/>
      <dgm:spPr/>
    </dgm:pt>
    <dgm:pt modelId="{7F4B9F4B-9D74-49B9-87A7-9250DD77C7D4}" type="pres">
      <dgm:prSet presAssocID="{52AD4BCE-6BAA-4CBA-ABFE-8B8431AB4130}" presName="bigChev" presStyleLbl="node1" presStyleIdx="1" presStyleCnt="3" custScaleX="61622" custLinFactNeighborX="-87512"/>
      <dgm:spPr/>
      <dgm:t>
        <a:bodyPr/>
        <a:lstStyle/>
        <a:p>
          <a:endParaRPr lang="en-US"/>
        </a:p>
      </dgm:t>
    </dgm:pt>
    <dgm:pt modelId="{AE1007AA-5150-4256-8F44-57C29A6C50F6}" type="pres">
      <dgm:prSet presAssocID="{DA3D8261-0E65-4995-9A5F-872A77CAC830}" presName="parTrans" presStyleCnt="0"/>
      <dgm:spPr/>
    </dgm:pt>
    <dgm:pt modelId="{67D993E1-34B7-4EA7-A095-7B455BF04FBE}" type="pres">
      <dgm:prSet presAssocID="{A73FD8FC-134B-4A50-BE74-B94B1CE3FD86}" presName="node" presStyleLbl="alignAccFollowNode1" presStyleIdx="1" presStyleCnt="3" custScaleX="288017" custLinFactNeighborX="-68497">
        <dgm:presLayoutVars>
          <dgm:bulletEnabled val="1"/>
        </dgm:presLayoutVars>
      </dgm:prSet>
      <dgm:spPr/>
      <dgm:t>
        <a:bodyPr/>
        <a:lstStyle/>
        <a:p>
          <a:endParaRPr lang="en-US"/>
        </a:p>
      </dgm:t>
    </dgm:pt>
    <dgm:pt modelId="{AF970BEA-113F-4168-8D32-FB711110544B}" type="pres">
      <dgm:prSet presAssocID="{52AD4BCE-6BAA-4CBA-ABFE-8B8431AB4130}" presName="vSp" presStyleCnt="0"/>
      <dgm:spPr/>
    </dgm:pt>
    <dgm:pt modelId="{80BCCF22-532C-4F25-95E0-43AB4B1FAAF0}" type="pres">
      <dgm:prSet presAssocID="{06FBC037-50CD-44FF-B7D9-0B18F21AEE26}" presName="horFlow" presStyleCnt="0"/>
      <dgm:spPr/>
    </dgm:pt>
    <dgm:pt modelId="{6EC02842-BE50-4124-884F-495B414347B1}" type="pres">
      <dgm:prSet presAssocID="{06FBC037-50CD-44FF-B7D9-0B18F21AEE26}" presName="bigChev" presStyleLbl="node1" presStyleIdx="2" presStyleCnt="3" custScaleX="67376" custLinFactNeighborX="-88898"/>
      <dgm:spPr/>
      <dgm:t>
        <a:bodyPr/>
        <a:lstStyle/>
        <a:p>
          <a:endParaRPr lang="en-US"/>
        </a:p>
      </dgm:t>
    </dgm:pt>
    <dgm:pt modelId="{3DD654C7-4C49-4FCA-9E90-3FEEE19C87FE}" type="pres">
      <dgm:prSet presAssocID="{6B19D711-64D8-4336-971E-94FF5BAB39EE}" presName="parTrans" presStyleCnt="0"/>
      <dgm:spPr/>
    </dgm:pt>
    <dgm:pt modelId="{A1E70547-C61B-4A56-8CE2-0B0F85F32A71}" type="pres">
      <dgm:prSet presAssocID="{AA0ADD74-18E3-4362-A180-DA740E304915}" presName="node" presStyleLbl="alignAccFollowNode1" presStyleIdx="2" presStyleCnt="3" custScaleX="281316" custLinFactNeighborX="-69981">
        <dgm:presLayoutVars>
          <dgm:bulletEnabled val="1"/>
        </dgm:presLayoutVars>
      </dgm:prSet>
      <dgm:spPr/>
      <dgm:t>
        <a:bodyPr/>
        <a:lstStyle/>
        <a:p>
          <a:endParaRPr lang="en-US"/>
        </a:p>
      </dgm:t>
    </dgm:pt>
  </dgm:ptLst>
  <dgm:cxnLst>
    <dgm:cxn modelId="{4FF56B2B-C215-4E9E-B2E1-05EB6F9313ED}" type="presOf" srcId="{5B8CE282-2917-4556-AE6A-C5B4E7565AD1}" destId="{78CEAC23-7C46-4192-8CDB-61677B291B18}" srcOrd="0" destOrd="0" presId="urn:microsoft.com/office/officeart/2005/8/layout/lProcess3"/>
    <dgm:cxn modelId="{E7A5C09F-54C8-4B93-8614-5144E52EC045}" type="presOf" srcId="{52AD4BCE-6BAA-4CBA-ABFE-8B8431AB4130}" destId="{7F4B9F4B-9D74-49B9-87A7-9250DD77C7D4}" srcOrd="0" destOrd="0" presId="urn:microsoft.com/office/officeart/2005/8/layout/lProcess3"/>
    <dgm:cxn modelId="{6F36B434-A2BE-4DD7-9975-A2C4A1433DD5}" type="presOf" srcId="{06FBC037-50CD-44FF-B7D9-0B18F21AEE26}" destId="{6EC02842-BE50-4124-884F-495B414347B1}" srcOrd="0" destOrd="0" presId="urn:microsoft.com/office/officeart/2005/8/layout/lProcess3"/>
    <dgm:cxn modelId="{8092D71E-5665-4E23-8278-5EE42066E25E}" type="presOf" srcId="{A73FD8FC-134B-4A50-BE74-B94B1CE3FD86}" destId="{67D993E1-34B7-4EA7-A095-7B455BF04FBE}" srcOrd="0" destOrd="0" presId="urn:microsoft.com/office/officeart/2005/8/layout/lProcess3"/>
    <dgm:cxn modelId="{211E269E-FD3D-4EDD-A208-EF524F72A37C}" srcId="{52AD4BCE-6BAA-4CBA-ABFE-8B8431AB4130}" destId="{A73FD8FC-134B-4A50-BE74-B94B1CE3FD86}" srcOrd="0" destOrd="0" parTransId="{DA3D8261-0E65-4995-9A5F-872A77CAC830}" sibTransId="{866E9897-961E-4F21-BC0F-C9C991C6DAEB}"/>
    <dgm:cxn modelId="{B3CD8807-2BD4-4F90-BACC-BA689ADAE770}" srcId="{5B8CE282-2917-4556-AE6A-C5B4E7565AD1}" destId="{52AD4BCE-6BAA-4CBA-ABFE-8B8431AB4130}" srcOrd="1" destOrd="0" parTransId="{09E2F8BC-9637-4004-9363-F100FBD699ED}" sibTransId="{F7FD4E40-4091-4BC9-8FBC-3E4885185EDE}"/>
    <dgm:cxn modelId="{E1F986C4-7E1D-4F96-8991-9645E93D8BD8}" srcId="{5B8CE282-2917-4556-AE6A-C5B4E7565AD1}" destId="{CFFD5330-60F8-4C1B-85E7-942E1C3A7D30}" srcOrd="0" destOrd="0" parTransId="{B3616E1F-2C16-459F-828E-C5339CEAEF88}" sibTransId="{05B3042B-0026-4465-9F40-42027AFC4CB7}"/>
    <dgm:cxn modelId="{FB890C34-FDD3-44F0-A056-9CC09039D0C8}" srcId="{5B8CE282-2917-4556-AE6A-C5B4E7565AD1}" destId="{06FBC037-50CD-44FF-B7D9-0B18F21AEE26}" srcOrd="2" destOrd="0" parTransId="{BAB36656-4E93-4F83-B8BD-24B9CECE2326}" sibTransId="{DB1EA8D6-D0E9-4FD9-9A30-A0326CBF5DB8}"/>
    <dgm:cxn modelId="{08F04026-D65E-4384-B75F-6E6CDDBC4BF5}" type="presOf" srcId="{FF103D82-9A06-4297-92F8-FFEAB20E873F}" destId="{7AC8D129-4372-466D-968B-AFC9DB21551A}" srcOrd="0" destOrd="0" presId="urn:microsoft.com/office/officeart/2005/8/layout/lProcess3"/>
    <dgm:cxn modelId="{6278C022-C151-4E2E-AA37-56045D46E35C}" type="presOf" srcId="{AA0ADD74-18E3-4362-A180-DA740E304915}" destId="{A1E70547-C61B-4A56-8CE2-0B0F85F32A71}" srcOrd="0" destOrd="0" presId="urn:microsoft.com/office/officeart/2005/8/layout/lProcess3"/>
    <dgm:cxn modelId="{841EBEEC-3DF5-44AB-8034-D1175D88E2A2}" type="presOf" srcId="{CFFD5330-60F8-4C1B-85E7-942E1C3A7D30}" destId="{1FBBB39A-C5AE-4191-8C83-585901793AFD}" srcOrd="0" destOrd="0" presId="urn:microsoft.com/office/officeart/2005/8/layout/lProcess3"/>
    <dgm:cxn modelId="{73A367A9-1403-445E-AE80-6FABCA4A1EB5}" srcId="{06FBC037-50CD-44FF-B7D9-0B18F21AEE26}" destId="{AA0ADD74-18E3-4362-A180-DA740E304915}" srcOrd="0" destOrd="0" parTransId="{6B19D711-64D8-4336-971E-94FF5BAB39EE}" sibTransId="{634E988D-A364-479A-A08D-700372A78F12}"/>
    <dgm:cxn modelId="{E5F83F3E-AD57-4A15-A64D-401FB0B6865A}" srcId="{CFFD5330-60F8-4C1B-85E7-942E1C3A7D30}" destId="{FF103D82-9A06-4297-92F8-FFEAB20E873F}" srcOrd="0" destOrd="0" parTransId="{E8EDA3D2-E5FB-4EEC-9FF3-48535E27B63D}" sibTransId="{C11DB6D2-5606-4C62-B39A-4F38B46260A8}"/>
    <dgm:cxn modelId="{C82D55B7-E1A9-4A31-B05F-100820E7D971}" type="presParOf" srcId="{78CEAC23-7C46-4192-8CDB-61677B291B18}" destId="{B8C32D62-CC4E-46BE-954C-58F57D8C1E58}" srcOrd="0" destOrd="0" presId="urn:microsoft.com/office/officeart/2005/8/layout/lProcess3"/>
    <dgm:cxn modelId="{3615004B-F2DB-45D4-ACC7-091FFBA3E218}" type="presParOf" srcId="{B8C32D62-CC4E-46BE-954C-58F57D8C1E58}" destId="{1FBBB39A-C5AE-4191-8C83-585901793AFD}" srcOrd="0" destOrd="0" presId="urn:microsoft.com/office/officeart/2005/8/layout/lProcess3"/>
    <dgm:cxn modelId="{97FBC247-0EED-4BAD-BA50-04E03300AD56}" type="presParOf" srcId="{B8C32D62-CC4E-46BE-954C-58F57D8C1E58}" destId="{1AAD0D8C-2A7A-4F32-A7E0-24FE79862236}" srcOrd="1" destOrd="0" presId="urn:microsoft.com/office/officeart/2005/8/layout/lProcess3"/>
    <dgm:cxn modelId="{9E9D5A0B-DDAC-47E5-8662-5F19E3897E88}" type="presParOf" srcId="{B8C32D62-CC4E-46BE-954C-58F57D8C1E58}" destId="{7AC8D129-4372-466D-968B-AFC9DB21551A}" srcOrd="2" destOrd="0" presId="urn:microsoft.com/office/officeart/2005/8/layout/lProcess3"/>
    <dgm:cxn modelId="{20CCB66C-FC69-45EA-87C4-EB9108BAAA4D}" type="presParOf" srcId="{78CEAC23-7C46-4192-8CDB-61677B291B18}" destId="{2EDA22DE-E05D-4ACC-9726-7BCE62309C4F}" srcOrd="1" destOrd="0" presId="urn:microsoft.com/office/officeart/2005/8/layout/lProcess3"/>
    <dgm:cxn modelId="{7A81AF26-4766-4A57-82C5-8E9F4E00796A}" type="presParOf" srcId="{78CEAC23-7C46-4192-8CDB-61677B291B18}" destId="{156F343D-C217-4608-9EA0-62ACCCACC366}" srcOrd="2" destOrd="0" presId="urn:microsoft.com/office/officeart/2005/8/layout/lProcess3"/>
    <dgm:cxn modelId="{B3A9A1FC-DD24-43B8-980C-8AE428821C3C}" type="presParOf" srcId="{156F343D-C217-4608-9EA0-62ACCCACC366}" destId="{7F4B9F4B-9D74-49B9-87A7-9250DD77C7D4}" srcOrd="0" destOrd="0" presId="urn:microsoft.com/office/officeart/2005/8/layout/lProcess3"/>
    <dgm:cxn modelId="{8AF0D51C-2A7E-4EAE-83AD-A35EA86B35F1}" type="presParOf" srcId="{156F343D-C217-4608-9EA0-62ACCCACC366}" destId="{AE1007AA-5150-4256-8F44-57C29A6C50F6}" srcOrd="1" destOrd="0" presId="urn:microsoft.com/office/officeart/2005/8/layout/lProcess3"/>
    <dgm:cxn modelId="{1F45CCC3-8841-417A-BAFC-251800C653FA}" type="presParOf" srcId="{156F343D-C217-4608-9EA0-62ACCCACC366}" destId="{67D993E1-34B7-4EA7-A095-7B455BF04FBE}" srcOrd="2" destOrd="0" presId="urn:microsoft.com/office/officeart/2005/8/layout/lProcess3"/>
    <dgm:cxn modelId="{782B5400-AF3D-4561-9BFB-03E65992BBB6}" type="presParOf" srcId="{78CEAC23-7C46-4192-8CDB-61677B291B18}" destId="{AF970BEA-113F-4168-8D32-FB711110544B}" srcOrd="3" destOrd="0" presId="urn:microsoft.com/office/officeart/2005/8/layout/lProcess3"/>
    <dgm:cxn modelId="{78635DD8-C409-4657-9CFF-5DA6C879C01C}" type="presParOf" srcId="{78CEAC23-7C46-4192-8CDB-61677B291B18}" destId="{80BCCF22-532C-4F25-95E0-43AB4B1FAAF0}" srcOrd="4" destOrd="0" presId="urn:microsoft.com/office/officeart/2005/8/layout/lProcess3"/>
    <dgm:cxn modelId="{B0355E5F-4607-4B53-9A71-72813BA698C0}" type="presParOf" srcId="{80BCCF22-532C-4F25-95E0-43AB4B1FAAF0}" destId="{6EC02842-BE50-4124-884F-495B414347B1}" srcOrd="0" destOrd="0" presId="urn:microsoft.com/office/officeart/2005/8/layout/lProcess3"/>
    <dgm:cxn modelId="{7C5B48B9-2B4C-418B-B95F-5AA8E3F84EFE}" type="presParOf" srcId="{80BCCF22-532C-4F25-95E0-43AB4B1FAAF0}" destId="{3DD654C7-4C49-4FCA-9E90-3FEEE19C87FE}" srcOrd="1" destOrd="0" presId="urn:microsoft.com/office/officeart/2005/8/layout/lProcess3"/>
    <dgm:cxn modelId="{C2B7C6F8-9BDA-48B3-B8BD-EA1710A396BB}" type="presParOf" srcId="{80BCCF22-532C-4F25-95E0-43AB4B1FAAF0}" destId="{A1E70547-C61B-4A56-8CE2-0B0F85F32A7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8CE282-2917-4556-AE6A-C5B4E7565AD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FFD5330-60F8-4C1B-85E7-942E1C3A7D30}">
      <dgm:prSet phldrT="[Text]"/>
      <dgm:spPr/>
      <dgm:t>
        <a:bodyPr/>
        <a:lstStyle/>
        <a:p>
          <a:r>
            <a:rPr lang="en-US" dirty="0" smtClean="0"/>
            <a:t>Goal 7</a:t>
          </a:r>
          <a:endParaRPr lang="en-US" dirty="0"/>
        </a:p>
      </dgm:t>
    </dgm:pt>
    <dgm:pt modelId="{B3616E1F-2C16-459F-828E-C5339CEAEF88}" type="parTrans" cxnId="{E1F986C4-7E1D-4F96-8991-9645E93D8BD8}">
      <dgm:prSet/>
      <dgm:spPr/>
      <dgm:t>
        <a:bodyPr/>
        <a:lstStyle/>
        <a:p>
          <a:endParaRPr lang="en-US"/>
        </a:p>
      </dgm:t>
    </dgm:pt>
    <dgm:pt modelId="{05B3042B-0026-4465-9F40-42027AFC4CB7}" type="sibTrans" cxnId="{E1F986C4-7E1D-4F96-8991-9645E93D8BD8}">
      <dgm:prSet/>
      <dgm:spPr/>
      <dgm:t>
        <a:bodyPr/>
        <a:lstStyle/>
        <a:p>
          <a:endParaRPr lang="en-US"/>
        </a:p>
      </dgm:t>
    </dgm:pt>
    <dgm:pt modelId="{FF103D82-9A06-4297-92F8-FFEAB20E873F}">
      <dgm:prSet phldrT="[Text]" custT="1"/>
      <dgm:spPr/>
      <dgm:t>
        <a:bodyPr/>
        <a:lstStyle/>
        <a:p>
          <a:r>
            <a:rPr lang="en-US" sz="1600" b="1" dirty="0" smtClean="0">
              <a:solidFill>
                <a:schemeClr val="bg2">
                  <a:lumMod val="10000"/>
                </a:schemeClr>
              </a:solidFill>
              <a:effectLst/>
            </a:rPr>
            <a:t> ENSURE ACCESS TO AFFORDABLE, RELIABLE, SUSTAINABLE AND MODERN ENERGY FOR ALL</a:t>
          </a:r>
        </a:p>
      </dgm:t>
    </dgm:pt>
    <dgm:pt modelId="{E8EDA3D2-E5FB-4EEC-9FF3-48535E27B63D}" type="parTrans" cxnId="{E5F83F3E-AD57-4A15-A64D-401FB0B6865A}">
      <dgm:prSet/>
      <dgm:spPr/>
      <dgm:t>
        <a:bodyPr/>
        <a:lstStyle/>
        <a:p>
          <a:endParaRPr lang="en-US"/>
        </a:p>
      </dgm:t>
    </dgm:pt>
    <dgm:pt modelId="{C11DB6D2-5606-4C62-B39A-4F38B46260A8}" type="sibTrans" cxnId="{E5F83F3E-AD57-4A15-A64D-401FB0B6865A}">
      <dgm:prSet/>
      <dgm:spPr/>
      <dgm:t>
        <a:bodyPr/>
        <a:lstStyle/>
        <a:p>
          <a:endParaRPr lang="en-US"/>
        </a:p>
      </dgm:t>
    </dgm:pt>
    <dgm:pt modelId="{52AD4BCE-6BAA-4CBA-ABFE-8B8431AB4130}">
      <dgm:prSet phldrT="[Text]"/>
      <dgm:spPr/>
      <dgm:t>
        <a:bodyPr/>
        <a:lstStyle/>
        <a:p>
          <a:r>
            <a:rPr lang="en-US" dirty="0" smtClean="0"/>
            <a:t>Goal 8</a:t>
          </a:r>
          <a:endParaRPr lang="en-US" dirty="0"/>
        </a:p>
      </dgm:t>
    </dgm:pt>
    <dgm:pt modelId="{09E2F8BC-9637-4004-9363-F100FBD699ED}" type="parTrans" cxnId="{B3CD8807-2BD4-4F90-BACC-BA689ADAE770}">
      <dgm:prSet/>
      <dgm:spPr/>
      <dgm:t>
        <a:bodyPr/>
        <a:lstStyle/>
        <a:p>
          <a:endParaRPr lang="en-US"/>
        </a:p>
      </dgm:t>
    </dgm:pt>
    <dgm:pt modelId="{F7FD4E40-4091-4BC9-8FBC-3E4885185EDE}" type="sibTrans" cxnId="{B3CD8807-2BD4-4F90-BACC-BA689ADAE770}">
      <dgm:prSet/>
      <dgm:spPr/>
      <dgm:t>
        <a:bodyPr/>
        <a:lstStyle/>
        <a:p>
          <a:endParaRPr lang="en-US"/>
        </a:p>
      </dgm:t>
    </dgm:pt>
    <dgm:pt modelId="{A73FD8FC-134B-4A50-BE74-B94B1CE3FD86}">
      <dgm:prSet phldrT="[Text]" custT="1"/>
      <dgm:spPr/>
      <dgm:t>
        <a:bodyPr/>
        <a:lstStyle/>
        <a:p>
          <a:r>
            <a:rPr lang="en-US" sz="1400" b="1" dirty="0" smtClean="0"/>
            <a:t> PROMOTE SUSTAINED, INCLUSIVE AND SUSTAINABLE ECONOMIC GROWTH, FULL AND PRODUCTIVE EMPLOYMENT AND DECENT WORK FOR ALL PUBLIC</a:t>
          </a:r>
          <a:endParaRPr lang="en-US" sz="1400" b="1" dirty="0"/>
        </a:p>
      </dgm:t>
    </dgm:pt>
    <dgm:pt modelId="{DA3D8261-0E65-4995-9A5F-872A77CAC830}" type="parTrans" cxnId="{211E269E-FD3D-4EDD-A208-EF524F72A37C}">
      <dgm:prSet/>
      <dgm:spPr/>
      <dgm:t>
        <a:bodyPr/>
        <a:lstStyle/>
        <a:p>
          <a:endParaRPr lang="en-US"/>
        </a:p>
      </dgm:t>
    </dgm:pt>
    <dgm:pt modelId="{866E9897-961E-4F21-BC0F-C9C991C6DAEB}" type="sibTrans" cxnId="{211E269E-FD3D-4EDD-A208-EF524F72A37C}">
      <dgm:prSet/>
      <dgm:spPr/>
      <dgm:t>
        <a:bodyPr/>
        <a:lstStyle/>
        <a:p>
          <a:endParaRPr lang="en-US"/>
        </a:p>
      </dgm:t>
    </dgm:pt>
    <dgm:pt modelId="{06FBC037-50CD-44FF-B7D9-0B18F21AEE26}">
      <dgm:prSet phldrT="[Text]"/>
      <dgm:spPr/>
      <dgm:t>
        <a:bodyPr/>
        <a:lstStyle/>
        <a:p>
          <a:r>
            <a:rPr lang="en-US" dirty="0" smtClean="0"/>
            <a:t>Goal 9</a:t>
          </a:r>
          <a:endParaRPr lang="en-US" dirty="0"/>
        </a:p>
      </dgm:t>
    </dgm:pt>
    <dgm:pt modelId="{BAB36656-4E93-4F83-B8BD-24B9CECE2326}" type="parTrans" cxnId="{FB890C34-FDD3-44F0-A056-9CC09039D0C8}">
      <dgm:prSet/>
      <dgm:spPr/>
      <dgm:t>
        <a:bodyPr/>
        <a:lstStyle/>
        <a:p>
          <a:endParaRPr lang="en-US"/>
        </a:p>
      </dgm:t>
    </dgm:pt>
    <dgm:pt modelId="{DB1EA8D6-D0E9-4FD9-9A30-A0326CBF5DB8}" type="sibTrans" cxnId="{FB890C34-FDD3-44F0-A056-9CC09039D0C8}">
      <dgm:prSet/>
      <dgm:spPr/>
      <dgm:t>
        <a:bodyPr/>
        <a:lstStyle/>
        <a:p>
          <a:endParaRPr lang="en-US"/>
        </a:p>
      </dgm:t>
    </dgm:pt>
    <dgm:pt modelId="{AA0ADD74-18E3-4362-A180-DA740E304915}">
      <dgm:prSet phldrT="[Text]" custT="1"/>
      <dgm:spPr/>
      <dgm:t>
        <a:bodyPr/>
        <a:lstStyle/>
        <a:p>
          <a:r>
            <a:rPr lang="en-US" sz="1600" b="1" dirty="0" smtClean="0"/>
            <a:t> BUILD RESILIENT INFRASTRUCTURE, PROMOTE SUSTAINABLE INDUSTRIALIZATION AND FOSTER INNOVATION</a:t>
          </a:r>
        </a:p>
      </dgm:t>
    </dgm:pt>
    <dgm:pt modelId="{6B19D711-64D8-4336-971E-94FF5BAB39EE}" type="parTrans" cxnId="{73A367A9-1403-445E-AE80-6FABCA4A1EB5}">
      <dgm:prSet/>
      <dgm:spPr/>
      <dgm:t>
        <a:bodyPr/>
        <a:lstStyle/>
        <a:p>
          <a:endParaRPr lang="en-US"/>
        </a:p>
      </dgm:t>
    </dgm:pt>
    <dgm:pt modelId="{634E988D-A364-479A-A08D-700372A78F12}" type="sibTrans" cxnId="{73A367A9-1403-445E-AE80-6FABCA4A1EB5}">
      <dgm:prSet/>
      <dgm:spPr/>
      <dgm:t>
        <a:bodyPr/>
        <a:lstStyle/>
        <a:p>
          <a:endParaRPr lang="en-US"/>
        </a:p>
      </dgm:t>
    </dgm:pt>
    <dgm:pt modelId="{78CEAC23-7C46-4192-8CDB-61677B291B18}" type="pres">
      <dgm:prSet presAssocID="{5B8CE282-2917-4556-AE6A-C5B4E7565AD1}" presName="Name0" presStyleCnt="0">
        <dgm:presLayoutVars>
          <dgm:chPref val="3"/>
          <dgm:dir/>
          <dgm:animLvl val="lvl"/>
          <dgm:resizeHandles/>
        </dgm:presLayoutVars>
      </dgm:prSet>
      <dgm:spPr/>
      <dgm:t>
        <a:bodyPr/>
        <a:lstStyle/>
        <a:p>
          <a:endParaRPr lang="en-US"/>
        </a:p>
      </dgm:t>
    </dgm:pt>
    <dgm:pt modelId="{B8C32D62-CC4E-46BE-954C-58F57D8C1E58}" type="pres">
      <dgm:prSet presAssocID="{CFFD5330-60F8-4C1B-85E7-942E1C3A7D30}" presName="horFlow" presStyleCnt="0"/>
      <dgm:spPr/>
    </dgm:pt>
    <dgm:pt modelId="{1FBBB39A-C5AE-4191-8C83-585901793AFD}" type="pres">
      <dgm:prSet presAssocID="{CFFD5330-60F8-4C1B-85E7-942E1C3A7D30}" presName="bigChev" presStyleLbl="node1" presStyleIdx="0" presStyleCnt="3" custScaleX="64428" custLinFactX="-16473" custLinFactNeighborX="-100000"/>
      <dgm:spPr/>
      <dgm:t>
        <a:bodyPr/>
        <a:lstStyle/>
        <a:p>
          <a:endParaRPr lang="en-US"/>
        </a:p>
      </dgm:t>
    </dgm:pt>
    <dgm:pt modelId="{1AAD0D8C-2A7A-4F32-A7E0-24FE79862236}" type="pres">
      <dgm:prSet presAssocID="{E8EDA3D2-E5FB-4EEC-9FF3-48535E27B63D}" presName="parTrans" presStyleCnt="0"/>
      <dgm:spPr/>
    </dgm:pt>
    <dgm:pt modelId="{7AC8D129-4372-466D-968B-AFC9DB21551A}" type="pres">
      <dgm:prSet presAssocID="{FF103D82-9A06-4297-92F8-FFEAB20E873F}" presName="node" presStyleLbl="alignAccFollowNode1" presStyleIdx="0" presStyleCnt="3" custScaleX="287436" custLinFactNeighborX="-37164">
        <dgm:presLayoutVars>
          <dgm:bulletEnabled val="1"/>
        </dgm:presLayoutVars>
      </dgm:prSet>
      <dgm:spPr/>
      <dgm:t>
        <a:bodyPr/>
        <a:lstStyle/>
        <a:p>
          <a:endParaRPr lang="en-US"/>
        </a:p>
      </dgm:t>
    </dgm:pt>
    <dgm:pt modelId="{2EDA22DE-E05D-4ACC-9726-7BCE62309C4F}" type="pres">
      <dgm:prSet presAssocID="{CFFD5330-60F8-4C1B-85E7-942E1C3A7D30}" presName="vSp" presStyleCnt="0"/>
      <dgm:spPr/>
    </dgm:pt>
    <dgm:pt modelId="{156F343D-C217-4608-9EA0-62ACCCACC366}" type="pres">
      <dgm:prSet presAssocID="{52AD4BCE-6BAA-4CBA-ABFE-8B8431AB4130}" presName="horFlow" presStyleCnt="0"/>
      <dgm:spPr/>
    </dgm:pt>
    <dgm:pt modelId="{7F4B9F4B-9D74-49B9-87A7-9250DD77C7D4}" type="pres">
      <dgm:prSet presAssocID="{52AD4BCE-6BAA-4CBA-ABFE-8B8431AB4130}" presName="bigChev" presStyleLbl="node1" presStyleIdx="1" presStyleCnt="3" custScaleX="61622" custLinFactNeighborX="-87512"/>
      <dgm:spPr/>
      <dgm:t>
        <a:bodyPr/>
        <a:lstStyle/>
        <a:p>
          <a:endParaRPr lang="en-US"/>
        </a:p>
      </dgm:t>
    </dgm:pt>
    <dgm:pt modelId="{AE1007AA-5150-4256-8F44-57C29A6C50F6}" type="pres">
      <dgm:prSet presAssocID="{DA3D8261-0E65-4995-9A5F-872A77CAC830}" presName="parTrans" presStyleCnt="0"/>
      <dgm:spPr/>
    </dgm:pt>
    <dgm:pt modelId="{67D993E1-34B7-4EA7-A095-7B455BF04FBE}" type="pres">
      <dgm:prSet presAssocID="{A73FD8FC-134B-4A50-BE74-B94B1CE3FD86}" presName="node" presStyleLbl="alignAccFollowNode1" presStyleIdx="1" presStyleCnt="3" custScaleX="307197" custLinFactNeighborX="-45489">
        <dgm:presLayoutVars>
          <dgm:bulletEnabled val="1"/>
        </dgm:presLayoutVars>
      </dgm:prSet>
      <dgm:spPr/>
      <dgm:t>
        <a:bodyPr/>
        <a:lstStyle/>
        <a:p>
          <a:endParaRPr lang="en-US"/>
        </a:p>
      </dgm:t>
    </dgm:pt>
    <dgm:pt modelId="{AF970BEA-113F-4168-8D32-FB711110544B}" type="pres">
      <dgm:prSet presAssocID="{52AD4BCE-6BAA-4CBA-ABFE-8B8431AB4130}" presName="vSp" presStyleCnt="0"/>
      <dgm:spPr/>
    </dgm:pt>
    <dgm:pt modelId="{80BCCF22-532C-4F25-95E0-43AB4B1FAAF0}" type="pres">
      <dgm:prSet presAssocID="{06FBC037-50CD-44FF-B7D9-0B18F21AEE26}" presName="horFlow" presStyleCnt="0"/>
      <dgm:spPr/>
    </dgm:pt>
    <dgm:pt modelId="{6EC02842-BE50-4124-884F-495B414347B1}" type="pres">
      <dgm:prSet presAssocID="{06FBC037-50CD-44FF-B7D9-0B18F21AEE26}" presName="bigChev" presStyleLbl="node1" presStyleIdx="2" presStyleCnt="3" custScaleX="67376" custLinFactNeighborX="-88898"/>
      <dgm:spPr/>
      <dgm:t>
        <a:bodyPr/>
        <a:lstStyle/>
        <a:p>
          <a:endParaRPr lang="en-US"/>
        </a:p>
      </dgm:t>
    </dgm:pt>
    <dgm:pt modelId="{3DD654C7-4C49-4FCA-9E90-3FEEE19C87FE}" type="pres">
      <dgm:prSet presAssocID="{6B19D711-64D8-4336-971E-94FF5BAB39EE}" presName="parTrans" presStyleCnt="0"/>
      <dgm:spPr/>
    </dgm:pt>
    <dgm:pt modelId="{A1E70547-C61B-4A56-8CE2-0B0F85F32A71}" type="pres">
      <dgm:prSet presAssocID="{AA0ADD74-18E3-4362-A180-DA740E304915}" presName="node" presStyleLbl="alignAccFollowNode1" presStyleIdx="2" presStyleCnt="3" custScaleX="296732" custLinFactNeighborX="-54880">
        <dgm:presLayoutVars>
          <dgm:bulletEnabled val="1"/>
        </dgm:presLayoutVars>
      </dgm:prSet>
      <dgm:spPr/>
      <dgm:t>
        <a:bodyPr/>
        <a:lstStyle/>
        <a:p>
          <a:endParaRPr lang="en-US"/>
        </a:p>
      </dgm:t>
    </dgm:pt>
  </dgm:ptLst>
  <dgm:cxnLst>
    <dgm:cxn modelId="{4D9BD932-91A0-47FD-A7BA-C91769CACC36}" type="presOf" srcId="{AA0ADD74-18E3-4362-A180-DA740E304915}" destId="{A1E70547-C61B-4A56-8CE2-0B0F85F32A71}" srcOrd="0" destOrd="0" presId="urn:microsoft.com/office/officeart/2005/8/layout/lProcess3"/>
    <dgm:cxn modelId="{BE32A13A-E295-46DD-949B-F446BED5CE31}" type="presOf" srcId="{06FBC037-50CD-44FF-B7D9-0B18F21AEE26}" destId="{6EC02842-BE50-4124-884F-495B414347B1}" srcOrd="0" destOrd="0" presId="urn:microsoft.com/office/officeart/2005/8/layout/lProcess3"/>
    <dgm:cxn modelId="{867112C5-47DF-4957-BA55-2A9DABD522B3}" type="presOf" srcId="{FF103D82-9A06-4297-92F8-FFEAB20E873F}" destId="{7AC8D129-4372-466D-968B-AFC9DB21551A}" srcOrd="0" destOrd="0" presId="urn:microsoft.com/office/officeart/2005/8/layout/lProcess3"/>
    <dgm:cxn modelId="{211E269E-FD3D-4EDD-A208-EF524F72A37C}" srcId="{52AD4BCE-6BAA-4CBA-ABFE-8B8431AB4130}" destId="{A73FD8FC-134B-4A50-BE74-B94B1CE3FD86}" srcOrd="0" destOrd="0" parTransId="{DA3D8261-0E65-4995-9A5F-872A77CAC830}" sibTransId="{866E9897-961E-4F21-BC0F-C9C991C6DAEB}"/>
    <dgm:cxn modelId="{B3CD8807-2BD4-4F90-BACC-BA689ADAE770}" srcId="{5B8CE282-2917-4556-AE6A-C5B4E7565AD1}" destId="{52AD4BCE-6BAA-4CBA-ABFE-8B8431AB4130}" srcOrd="1" destOrd="0" parTransId="{09E2F8BC-9637-4004-9363-F100FBD699ED}" sibTransId="{F7FD4E40-4091-4BC9-8FBC-3E4885185EDE}"/>
    <dgm:cxn modelId="{E1F986C4-7E1D-4F96-8991-9645E93D8BD8}" srcId="{5B8CE282-2917-4556-AE6A-C5B4E7565AD1}" destId="{CFFD5330-60F8-4C1B-85E7-942E1C3A7D30}" srcOrd="0" destOrd="0" parTransId="{B3616E1F-2C16-459F-828E-C5339CEAEF88}" sibTransId="{05B3042B-0026-4465-9F40-42027AFC4CB7}"/>
    <dgm:cxn modelId="{E301ED25-25D2-4B3C-B582-F2AA8A4B3905}" type="presOf" srcId="{5B8CE282-2917-4556-AE6A-C5B4E7565AD1}" destId="{78CEAC23-7C46-4192-8CDB-61677B291B18}" srcOrd="0" destOrd="0" presId="urn:microsoft.com/office/officeart/2005/8/layout/lProcess3"/>
    <dgm:cxn modelId="{FB890C34-FDD3-44F0-A056-9CC09039D0C8}" srcId="{5B8CE282-2917-4556-AE6A-C5B4E7565AD1}" destId="{06FBC037-50CD-44FF-B7D9-0B18F21AEE26}" srcOrd="2" destOrd="0" parTransId="{BAB36656-4E93-4F83-B8BD-24B9CECE2326}" sibTransId="{DB1EA8D6-D0E9-4FD9-9A30-A0326CBF5DB8}"/>
    <dgm:cxn modelId="{BD37577C-2BB5-47F8-961D-2C6425A26D42}" type="presOf" srcId="{52AD4BCE-6BAA-4CBA-ABFE-8B8431AB4130}" destId="{7F4B9F4B-9D74-49B9-87A7-9250DD77C7D4}" srcOrd="0" destOrd="0" presId="urn:microsoft.com/office/officeart/2005/8/layout/lProcess3"/>
    <dgm:cxn modelId="{27C49BAF-E104-4B7A-8B96-456CCF87B4B0}" type="presOf" srcId="{A73FD8FC-134B-4A50-BE74-B94B1CE3FD86}" destId="{67D993E1-34B7-4EA7-A095-7B455BF04FBE}" srcOrd="0" destOrd="0" presId="urn:microsoft.com/office/officeart/2005/8/layout/lProcess3"/>
    <dgm:cxn modelId="{903832CE-1104-438F-B618-582FAB5AD37F}" type="presOf" srcId="{CFFD5330-60F8-4C1B-85E7-942E1C3A7D30}" destId="{1FBBB39A-C5AE-4191-8C83-585901793AFD}" srcOrd="0" destOrd="0" presId="urn:microsoft.com/office/officeart/2005/8/layout/lProcess3"/>
    <dgm:cxn modelId="{73A367A9-1403-445E-AE80-6FABCA4A1EB5}" srcId="{06FBC037-50CD-44FF-B7D9-0B18F21AEE26}" destId="{AA0ADD74-18E3-4362-A180-DA740E304915}" srcOrd="0" destOrd="0" parTransId="{6B19D711-64D8-4336-971E-94FF5BAB39EE}" sibTransId="{634E988D-A364-479A-A08D-700372A78F12}"/>
    <dgm:cxn modelId="{E5F83F3E-AD57-4A15-A64D-401FB0B6865A}" srcId="{CFFD5330-60F8-4C1B-85E7-942E1C3A7D30}" destId="{FF103D82-9A06-4297-92F8-FFEAB20E873F}" srcOrd="0" destOrd="0" parTransId="{E8EDA3D2-E5FB-4EEC-9FF3-48535E27B63D}" sibTransId="{C11DB6D2-5606-4C62-B39A-4F38B46260A8}"/>
    <dgm:cxn modelId="{F423F767-F03F-4A6A-912B-8EF6833EC677}" type="presParOf" srcId="{78CEAC23-7C46-4192-8CDB-61677B291B18}" destId="{B8C32D62-CC4E-46BE-954C-58F57D8C1E58}" srcOrd="0" destOrd="0" presId="urn:microsoft.com/office/officeart/2005/8/layout/lProcess3"/>
    <dgm:cxn modelId="{786AE0A8-4498-482D-A00D-9C5F2F4F6EC2}" type="presParOf" srcId="{B8C32D62-CC4E-46BE-954C-58F57D8C1E58}" destId="{1FBBB39A-C5AE-4191-8C83-585901793AFD}" srcOrd="0" destOrd="0" presId="urn:microsoft.com/office/officeart/2005/8/layout/lProcess3"/>
    <dgm:cxn modelId="{917C933F-9E60-4158-A33F-0E29C4AD7F4E}" type="presParOf" srcId="{B8C32D62-CC4E-46BE-954C-58F57D8C1E58}" destId="{1AAD0D8C-2A7A-4F32-A7E0-24FE79862236}" srcOrd="1" destOrd="0" presId="urn:microsoft.com/office/officeart/2005/8/layout/lProcess3"/>
    <dgm:cxn modelId="{523275E0-22FF-4EE0-8913-1C624DD2144B}" type="presParOf" srcId="{B8C32D62-CC4E-46BE-954C-58F57D8C1E58}" destId="{7AC8D129-4372-466D-968B-AFC9DB21551A}" srcOrd="2" destOrd="0" presId="urn:microsoft.com/office/officeart/2005/8/layout/lProcess3"/>
    <dgm:cxn modelId="{9802C110-75C5-40E9-93D1-F72D2055F685}" type="presParOf" srcId="{78CEAC23-7C46-4192-8CDB-61677B291B18}" destId="{2EDA22DE-E05D-4ACC-9726-7BCE62309C4F}" srcOrd="1" destOrd="0" presId="urn:microsoft.com/office/officeart/2005/8/layout/lProcess3"/>
    <dgm:cxn modelId="{51576828-BBBF-4478-AA4B-A0CE0E8900BC}" type="presParOf" srcId="{78CEAC23-7C46-4192-8CDB-61677B291B18}" destId="{156F343D-C217-4608-9EA0-62ACCCACC366}" srcOrd="2" destOrd="0" presId="urn:microsoft.com/office/officeart/2005/8/layout/lProcess3"/>
    <dgm:cxn modelId="{E8128027-6F8F-4551-9613-4CB5414820DB}" type="presParOf" srcId="{156F343D-C217-4608-9EA0-62ACCCACC366}" destId="{7F4B9F4B-9D74-49B9-87A7-9250DD77C7D4}" srcOrd="0" destOrd="0" presId="urn:microsoft.com/office/officeart/2005/8/layout/lProcess3"/>
    <dgm:cxn modelId="{EBC30D60-1FE9-46C1-9450-87F80923EDA4}" type="presParOf" srcId="{156F343D-C217-4608-9EA0-62ACCCACC366}" destId="{AE1007AA-5150-4256-8F44-57C29A6C50F6}" srcOrd="1" destOrd="0" presId="urn:microsoft.com/office/officeart/2005/8/layout/lProcess3"/>
    <dgm:cxn modelId="{0C044FB1-950F-42A2-89EC-3924239A288B}" type="presParOf" srcId="{156F343D-C217-4608-9EA0-62ACCCACC366}" destId="{67D993E1-34B7-4EA7-A095-7B455BF04FBE}" srcOrd="2" destOrd="0" presId="urn:microsoft.com/office/officeart/2005/8/layout/lProcess3"/>
    <dgm:cxn modelId="{28C24EA4-1472-46C2-BAF4-59494A6CAC1A}" type="presParOf" srcId="{78CEAC23-7C46-4192-8CDB-61677B291B18}" destId="{AF970BEA-113F-4168-8D32-FB711110544B}" srcOrd="3" destOrd="0" presId="urn:microsoft.com/office/officeart/2005/8/layout/lProcess3"/>
    <dgm:cxn modelId="{34D78E6C-9F04-458C-89AA-91D33DEEA46C}" type="presParOf" srcId="{78CEAC23-7C46-4192-8CDB-61677B291B18}" destId="{80BCCF22-532C-4F25-95E0-43AB4B1FAAF0}" srcOrd="4" destOrd="0" presId="urn:microsoft.com/office/officeart/2005/8/layout/lProcess3"/>
    <dgm:cxn modelId="{B0D9FAFB-A278-4548-B554-08215E54120B}" type="presParOf" srcId="{80BCCF22-532C-4F25-95E0-43AB4B1FAAF0}" destId="{6EC02842-BE50-4124-884F-495B414347B1}" srcOrd="0" destOrd="0" presId="urn:microsoft.com/office/officeart/2005/8/layout/lProcess3"/>
    <dgm:cxn modelId="{8216EA38-3AF7-4EDB-99B5-BDAC19049D16}" type="presParOf" srcId="{80BCCF22-532C-4F25-95E0-43AB4B1FAAF0}" destId="{3DD654C7-4C49-4FCA-9E90-3FEEE19C87FE}" srcOrd="1" destOrd="0" presId="urn:microsoft.com/office/officeart/2005/8/layout/lProcess3"/>
    <dgm:cxn modelId="{44D8E19A-5DCE-4DEF-AFF6-C3573153FEC2}" type="presParOf" srcId="{80BCCF22-532C-4F25-95E0-43AB4B1FAAF0}" destId="{A1E70547-C61B-4A56-8CE2-0B0F85F32A7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8CE282-2917-4556-AE6A-C5B4E7565AD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FFD5330-60F8-4C1B-85E7-942E1C3A7D30}">
      <dgm:prSet phldrT="[Text]"/>
      <dgm:spPr/>
      <dgm:t>
        <a:bodyPr/>
        <a:lstStyle/>
        <a:p>
          <a:r>
            <a:rPr lang="en-US" dirty="0" smtClean="0"/>
            <a:t>Goal 10</a:t>
          </a:r>
          <a:endParaRPr lang="en-US" dirty="0"/>
        </a:p>
      </dgm:t>
    </dgm:pt>
    <dgm:pt modelId="{B3616E1F-2C16-459F-828E-C5339CEAEF88}" type="parTrans" cxnId="{E1F986C4-7E1D-4F96-8991-9645E93D8BD8}">
      <dgm:prSet/>
      <dgm:spPr/>
      <dgm:t>
        <a:bodyPr/>
        <a:lstStyle/>
        <a:p>
          <a:endParaRPr lang="en-US"/>
        </a:p>
      </dgm:t>
    </dgm:pt>
    <dgm:pt modelId="{05B3042B-0026-4465-9F40-42027AFC4CB7}" type="sibTrans" cxnId="{E1F986C4-7E1D-4F96-8991-9645E93D8BD8}">
      <dgm:prSet/>
      <dgm:spPr/>
      <dgm:t>
        <a:bodyPr/>
        <a:lstStyle/>
        <a:p>
          <a:endParaRPr lang="en-US"/>
        </a:p>
      </dgm:t>
    </dgm:pt>
    <dgm:pt modelId="{FF103D82-9A06-4297-92F8-FFEAB20E873F}">
      <dgm:prSet phldrT="[Text]" custT="1"/>
      <dgm:spPr/>
      <dgm:t>
        <a:bodyPr/>
        <a:lstStyle/>
        <a:p>
          <a:r>
            <a:rPr lang="en-US" sz="1600" b="1" dirty="0" smtClean="0">
              <a:solidFill>
                <a:schemeClr val="bg2">
                  <a:lumMod val="10000"/>
                </a:schemeClr>
              </a:solidFill>
              <a:effectLst/>
            </a:rPr>
            <a:t>REDUCE INEQUALITY WITHIN AND AMONG COUNTRIES</a:t>
          </a:r>
        </a:p>
      </dgm:t>
    </dgm:pt>
    <dgm:pt modelId="{E8EDA3D2-E5FB-4EEC-9FF3-48535E27B63D}" type="parTrans" cxnId="{E5F83F3E-AD57-4A15-A64D-401FB0B6865A}">
      <dgm:prSet/>
      <dgm:spPr/>
      <dgm:t>
        <a:bodyPr/>
        <a:lstStyle/>
        <a:p>
          <a:endParaRPr lang="en-US"/>
        </a:p>
      </dgm:t>
    </dgm:pt>
    <dgm:pt modelId="{C11DB6D2-5606-4C62-B39A-4F38B46260A8}" type="sibTrans" cxnId="{E5F83F3E-AD57-4A15-A64D-401FB0B6865A}">
      <dgm:prSet/>
      <dgm:spPr/>
      <dgm:t>
        <a:bodyPr/>
        <a:lstStyle/>
        <a:p>
          <a:endParaRPr lang="en-US"/>
        </a:p>
      </dgm:t>
    </dgm:pt>
    <dgm:pt modelId="{52AD4BCE-6BAA-4CBA-ABFE-8B8431AB4130}">
      <dgm:prSet phldrT="[Text]"/>
      <dgm:spPr/>
      <dgm:t>
        <a:bodyPr/>
        <a:lstStyle/>
        <a:p>
          <a:r>
            <a:rPr lang="en-US" dirty="0" smtClean="0"/>
            <a:t>Goal 11</a:t>
          </a:r>
          <a:endParaRPr lang="en-US" dirty="0"/>
        </a:p>
      </dgm:t>
    </dgm:pt>
    <dgm:pt modelId="{09E2F8BC-9637-4004-9363-F100FBD699ED}" type="parTrans" cxnId="{B3CD8807-2BD4-4F90-BACC-BA689ADAE770}">
      <dgm:prSet/>
      <dgm:spPr/>
      <dgm:t>
        <a:bodyPr/>
        <a:lstStyle/>
        <a:p>
          <a:endParaRPr lang="en-US"/>
        </a:p>
      </dgm:t>
    </dgm:pt>
    <dgm:pt modelId="{F7FD4E40-4091-4BC9-8FBC-3E4885185EDE}" type="sibTrans" cxnId="{B3CD8807-2BD4-4F90-BACC-BA689ADAE770}">
      <dgm:prSet/>
      <dgm:spPr/>
      <dgm:t>
        <a:bodyPr/>
        <a:lstStyle/>
        <a:p>
          <a:endParaRPr lang="en-US"/>
        </a:p>
      </dgm:t>
    </dgm:pt>
    <dgm:pt modelId="{A73FD8FC-134B-4A50-BE74-B94B1CE3FD86}">
      <dgm:prSet phldrT="[Text]" custT="1"/>
      <dgm:spPr/>
      <dgm:t>
        <a:bodyPr/>
        <a:lstStyle/>
        <a:p>
          <a:r>
            <a:rPr lang="en-US" sz="1400" b="1" dirty="0" smtClean="0"/>
            <a:t> MAKE CITIES AND HUMAN SETTLEMENTS INCLUSIVE, SAFE, RESILIENT AND SUSTAINABLE</a:t>
          </a:r>
        </a:p>
        <a:p>
          <a:endParaRPr lang="en-US" sz="1400" b="1" dirty="0"/>
        </a:p>
      </dgm:t>
    </dgm:pt>
    <dgm:pt modelId="{DA3D8261-0E65-4995-9A5F-872A77CAC830}" type="parTrans" cxnId="{211E269E-FD3D-4EDD-A208-EF524F72A37C}">
      <dgm:prSet/>
      <dgm:spPr/>
      <dgm:t>
        <a:bodyPr/>
        <a:lstStyle/>
        <a:p>
          <a:endParaRPr lang="en-US"/>
        </a:p>
      </dgm:t>
    </dgm:pt>
    <dgm:pt modelId="{866E9897-961E-4F21-BC0F-C9C991C6DAEB}" type="sibTrans" cxnId="{211E269E-FD3D-4EDD-A208-EF524F72A37C}">
      <dgm:prSet/>
      <dgm:spPr/>
      <dgm:t>
        <a:bodyPr/>
        <a:lstStyle/>
        <a:p>
          <a:endParaRPr lang="en-US"/>
        </a:p>
      </dgm:t>
    </dgm:pt>
    <dgm:pt modelId="{06FBC037-50CD-44FF-B7D9-0B18F21AEE26}">
      <dgm:prSet phldrT="[Text]"/>
      <dgm:spPr/>
      <dgm:t>
        <a:bodyPr/>
        <a:lstStyle/>
        <a:p>
          <a:r>
            <a:rPr lang="en-US" dirty="0" smtClean="0"/>
            <a:t>Goal 12</a:t>
          </a:r>
          <a:endParaRPr lang="en-US" dirty="0"/>
        </a:p>
      </dgm:t>
    </dgm:pt>
    <dgm:pt modelId="{BAB36656-4E93-4F83-B8BD-24B9CECE2326}" type="parTrans" cxnId="{FB890C34-FDD3-44F0-A056-9CC09039D0C8}">
      <dgm:prSet/>
      <dgm:spPr/>
      <dgm:t>
        <a:bodyPr/>
        <a:lstStyle/>
        <a:p>
          <a:endParaRPr lang="en-US"/>
        </a:p>
      </dgm:t>
    </dgm:pt>
    <dgm:pt modelId="{DB1EA8D6-D0E9-4FD9-9A30-A0326CBF5DB8}" type="sibTrans" cxnId="{FB890C34-FDD3-44F0-A056-9CC09039D0C8}">
      <dgm:prSet/>
      <dgm:spPr/>
      <dgm:t>
        <a:bodyPr/>
        <a:lstStyle/>
        <a:p>
          <a:endParaRPr lang="en-US"/>
        </a:p>
      </dgm:t>
    </dgm:pt>
    <dgm:pt modelId="{AA0ADD74-18E3-4362-A180-DA740E304915}">
      <dgm:prSet phldrT="[Text]" custT="1"/>
      <dgm:spPr/>
      <dgm:t>
        <a:bodyPr/>
        <a:lstStyle/>
        <a:p>
          <a:r>
            <a:rPr lang="en-US" sz="1600" b="1" dirty="0" smtClean="0"/>
            <a:t> ENSURE SUSTAINABLE CONSUMPTION AND PRODUCTION PATTERNS GOAL </a:t>
          </a:r>
        </a:p>
      </dgm:t>
    </dgm:pt>
    <dgm:pt modelId="{6B19D711-64D8-4336-971E-94FF5BAB39EE}" type="parTrans" cxnId="{73A367A9-1403-445E-AE80-6FABCA4A1EB5}">
      <dgm:prSet/>
      <dgm:spPr/>
      <dgm:t>
        <a:bodyPr/>
        <a:lstStyle/>
        <a:p>
          <a:endParaRPr lang="en-US"/>
        </a:p>
      </dgm:t>
    </dgm:pt>
    <dgm:pt modelId="{634E988D-A364-479A-A08D-700372A78F12}" type="sibTrans" cxnId="{73A367A9-1403-445E-AE80-6FABCA4A1EB5}">
      <dgm:prSet/>
      <dgm:spPr/>
      <dgm:t>
        <a:bodyPr/>
        <a:lstStyle/>
        <a:p>
          <a:endParaRPr lang="en-US"/>
        </a:p>
      </dgm:t>
    </dgm:pt>
    <dgm:pt modelId="{78CEAC23-7C46-4192-8CDB-61677B291B18}" type="pres">
      <dgm:prSet presAssocID="{5B8CE282-2917-4556-AE6A-C5B4E7565AD1}" presName="Name0" presStyleCnt="0">
        <dgm:presLayoutVars>
          <dgm:chPref val="3"/>
          <dgm:dir/>
          <dgm:animLvl val="lvl"/>
          <dgm:resizeHandles/>
        </dgm:presLayoutVars>
      </dgm:prSet>
      <dgm:spPr/>
      <dgm:t>
        <a:bodyPr/>
        <a:lstStyle/>
        <a:p>
          <a:endParaRPr lang="en-US"/>
        </a:p>
      </dgm:t>
    </dgm:pt>
    <dgm:pt modelId="{B8C32D62-CC4E-46BE-954C-58F57D8C1E58}" type="pres">
      <dgm:prSet presAssocID="{CFFD5330-60F8-4C1B-85E7-942E1C3A7D30}" presName="horFlow" presStyleCnt="0"/>
      <dgm:spPr/>
    </dgm:pt>
    <dgm:pt modelId="{1FBBB39A-C5AE-4191-8C83-585901793AFD}" type="pres">
      <dgm:prSet presAssocID="{CFFD5330-60F8-4C1B-85E7-942E1C3A7D30}" presName="bigChev" presStyleLbl="node1" presStyleIdx="0" presStyleCnt="3" custScaleX="64428" custLinFactX="-16473" custLinFactNeighborX="-100000"/>
      <dgm:spPr/>
      <dgm:t>
        <a:bodyPr/>
        <a:lstStyle/>
        <a:p>
          <a:endParaRPr lang="en-US"/>
        </a:p>
      </dgm:t>
    </dgm:pt>
    <dgm:pt modelId="{1AAD0D8C-2A7A-4F32-A7E0-24FE79862236}" type="pres">
      <dgm:prSet presAssocID="{E8EDA3D2-E5FB-4EEC-9FF3-48535E27B63D}" presName="parTrans" presStyleCnt="0"/>
      <dgm:spPr/>
    </dgm:pt>
    <dgm:pt modelId="{7AC8D129-4372-466D-968B-AFC9DB21551A}" type="pres">
      <dgm:prSet presAssocID="{FF103D82-9A06-4297-92F8-FFEAB20E873F}" presName="node" presStyleLbl="alignAccFollowNode1" presStyleIdx="0" presStyleCnt="3" custScaleX="262710" custLinFactNeighborX="40001">
        <dgm:presLayoutVars>
          <dgm:bulletEnabled val="1"/>
        </dgm:presLayoutVars>
      </dgm:prSet>
      <dgm:spPr/>
      <dgm:t>
        <a:bodyPr/>
        <a:lstStyle/>
        <a:p>
          <a:endParaRPr lang="en-US"/>
        </a:p>
      </dgm:t>
    </dgm:pt>
    <dgm:pt modelId="{2EDA22DE-E05D-4ACC-9726-7BCE62309C4F}" type="pres">
      <dgm:prSet presAssocID="{CFFD5330-60F8-4C1B-85E7-942E1C3A7D30}" presName="vSp" presStyleCnt="0"/>
      <dgm:spPr/>
    </dgm:pt>
    <dgm:pt modelId="{156F343D-C217-4608-9EA0-62ACCCACC366}" type="pres">
      <dgm:prSet presAssocID="{52AD4BCE-6BAA-4CBA-ABFE-8B8431AB4130}" presName="horFlow" presStyleCnt="0"/>
      <dgm:spPr/>
    </dgm:pt>
    <dgm:pt modelId="{7F4B9F4B-9D74-49B9-87A7-9250DD77C7D4}" type="pres">
      <dgm:prSet presAssocID="{52AD4BCE-6BAA-4CBA-ABFE-8B8431AB4130}" presName="bigChev" presStyleLbl="node1" presStyleIdx="1" presStyleCnt="3" custScaleX="61622" custLinFactNeighborX="-87512"/>
      <dgm:spPr/>
      <dgm:t>
        <a:bodyPr/>
        <a:lstStyle/>
        <a:p>
          <a:endParaRPr lang="en-US"/>
        </a:p>
      </dgm:t>
    </dgm:pt>
    <dgm:pt modelId="{AE1007AA-5150-4256-8F44-57C29A6C50F6}" type="pres">
      <dgm:prSet presAssocID="{DA3D8261-0E65-4995-9A5F-872A77CAC830}" presName="parTrans" presStyleCnt="0"/>
      <dgm:spPr/>
    </dgm:pt>
    <dgm:pt modelId="{67D993E1-34B7-4EA7-A095-7B455BF04FBE}" type="pres">
      <dgm:prSet presAssocID="{A73FD8FC-134B-4A50-BE74-B94B1CE3FD86}" presName="node" presStyleLbl="alignAccFollowNode1" presStyleIdx="1" presStyleCnt="3" custScaleX="281796" custLinFactNeighborX="33861">
        <dgm:presLayoutVars>
          <dgm:bulletEnabled val="1"/>
        </dgm:presLayoutVars>
      </dgm:prSet>
      <dgm:spPr/>
      <dgm:t>
        <a:bodyPr/>
        <a:lstStyle/>
        <a:p>
          <a:endParaRPr lang="en-US"/>
        </a:p>
      </dgm:t>
    </dgm:pt>
    <dgm:pt modelId="{AF970BEA-113F-4168-8D32-FB711110544B}" type="pres">
      <dgm:prSet presAssocID="{52AD4BCE-6BAA-4CBA-ABFE-8B8431AB4130}" presName="vSp" presStyleCnt="0"/>
      <dgm:spPr/>
    </dgm:pt>
    <dgm:pt modelId="{80BCCF22-532C-4F25-95E0-43AB4B1FAAF0}" type="pres">
      <dgm:prSet presAssocID="{06FBC037-50CD-44FF-B7D9-0B18F21AEE26}" presName="horFlow" presStyleCnt="0"/>
      <dgm:spPr/>
    </dgm:pt>
    <dgm:pt modelId="{6EC02842-BE50-4124-884F-495B414347B1}" type="pres">
      <dgm:prSet presAssocID="{06FBC037-50CD-44FF-B7D9-0B18F21AEE26}" presName="bigChev" presStyleLbl="node1" presStyleIdx="2" presStyleCnt="3" custScaleX="67376" custLinFactNeighborX="-88898"/>
      <dgm:spPr/>
      <dgm:t>
        <a:bodyPr/>
        <a:lstStyle/>
        <a:p>
          <a:endParaRPr lang="en-US"/>
        </a:p>
      </dgm:t>
    </dgm:pt>
    <dgm:pt modelId="{3DD654C7-4C49-4FCA-9E90-3FEEE19C87FE}" type="pres">
      <dgm:prSet presAssocID="{6B19D711-64D8-4336-971E-94FF5BAB39EE}" presName="parTrans" presStyleCnt="0"/>
      <dgm:spPr/>
    </dgm:pt>
    <dgm:pt modelId="{A1E70547-C61B-4A56-8CE2-0B0F85F32A71}" type="pres">
      <dgm:prSet presAssocID="{AA0ADD74-18E3-4362-A180-DA740E304915}" presName="node" presStyleLbl="alignAccFollowNode1" presStyleIdx="2" presStyleCnt="3" custScaleX="274453" custLinFactNeighborX="-2687">
        <dgm:presLayoutVars>
          <dgm:bulletEnabled val="1"/>
        </dgm:presLayoutVars>
      </dgm:prSet>
      <dgm:spPr/>
      <dgm:t>
        <a:bodyPr/>
        <a:lstStyle/>
        <a:p>
          <a:endParaRPr lang="en-US"/>
        </a:p>
      </dgm:t>
    </dgm:pt>
  </dgm:ptLst>
  <dgm:cxnLst>
    <dgm:cxn modelId="{EE527E45-01CE-4C7B-8FBC-31151B37ED86}" type="presOf" srcId="{FF103D82-9A06-4297-92F8-FFEAB20E873F}" destId="{7AC8D129-4372-466D-968B-AFC9DB21551A}" srcOrd="0" destOrd="0" presId="urn:microsoft.com/office/officeart/2005/8/layout/lProcess3"/>
    <dgm:cxn modelId="{17551AD1-33A9-4D4A-A189-DFA69A5B5137}" type="presOf" srcId="{AA0ADD74-18E3-4362-A180-DA740E304915}" destId="{A1E70547-C61B-4A56-8CE2-0B0F85F32A71}" srcOrd="0" destOrd="0" presId="urn:microsoft.com/office/officeart/2005/8/layout/lProcess3"/>
    <dgm:cxn modelId="{90AB6048-2E26-41D9-98D0-723889B82964}" type="presOf" srcId="{A73FD8FC-134B-4A50-BE74-B94B1CE3FD86}" destId="{67D993E1-34B7-4EA7-A095-7B455BF04FBE}" srcOrd="0" destOrd="0" presId="urn:microsoft.com/office/officeart/2005/8/layout/lProcess3"/>
    <dgm:cxn modelId="{83C85ABB-99D8-4277-925B-F82D1F31ED28}" type="presOf" srcId="{CFFD5330-60F8-4C1B-85E7-942E1C3A7D30}" destId="{1FBBB39A-C5AE-4191-8C83-585901793AFD}" srcOrd="0" destOrd="0" presId="urn:microsoft.com/office/officeart/2005/8/layout/lProcess3"/>
    <dgm:cxn modelId="{83A1A8CB-AB1D-44DD-A26E-EA8734486FE0}" type="presOf" srcId="{5B8CE282-2917-4556-AE6A-C5B4E7565AD1}" destId="{78CEAC23-7C46-4192-8CDB-61677B291B18}" srcOrd="0" destOrd="0" presId="urn:microsoft.com/office/officeart/2005/8/layout/lProcess3"/>
    <dgm:cxn modelId="{211E269E-FD3D-4EDD-A208-EF524F72A37C}" srcId="{52AD4BCE-6BAA-4CBA-ABFE-8B8431AB4130}" destId="{A73FD8FC-134B-4A50-BE74-B94B1CE3FD86}" srcOrd="0" destOrd="0" parTransId="{DA3D8261-0E65-4995-9A5F-872A77CAC830}" sibTransId="{866E9897-961E-4F21-BC0F-C9C991C6DAEB}"/>
    <dgm:cxn modelId="{B3CD8807-2BD4-4F90-BACC-BA689ADAE770}" srcId="{5B8CE282-2917-4556-AE6A-C5B4E7565AD1}" destId="{52AD4BCE-6BAA-4CBA-ABFE-8B8431AB4130}" srcOrd="1" destOrd="0" parTransId="{09E2F8BC-9637-4004-9363-F100FBD699ED}" sibTransId="{F7FD4E40-4091-4BC9-8FBC-3E4885185EDE}"/>
    <dgm:cxn modelId="{E1F986C4-7E1D-4F96-8991-9645E93D8BD8}" srcId="{5B8CE282-2917-4556-AE6A-C5B4E7565AD1}" destId="{CFFD5330-60F8-4C1B-85E7-942E1C3A7D30}" srcOrd="0" destOrd="0" parTransId="{B3616E1F-2C16-459F-828E-C5339CEAEF88}" sibTransId="{05B3042B-0026-4465-9F40-42027AFC4CB7}"/>
    <dgm:cxn modelId="{FB890C34-FDD3-44F0-A056-9CC09039D0C8}" srcId="{5B8CE282-2917-4556-AE6A-C5B4E7565AD1}" destId="{06FBC037-50CD-44FF-B7D9-0B18F21AEE26}" srcOrd="2" destOrd="0" parTransId="{BAB36656-4E93-4F83-B8BD-24B9CECE2326}" sibTransId="{DB1EA8D6-D0E9-4FD9-9A30-A0326CBF5DB8}"/>
    <dgm:cxn modelId="{18D73145-B721-4DBA-A716-FE4E4071B96C}" type="presOf" srcId="{06FBC037-50CD-44FF-B7D9-0B18F21AEE26}" destId="{6EC02842-BE50-4124-884F-495B414347B1}" srcOrd="0" destOrd="0" presId="urn:microsoft.com/office/officeart/2005/8/layout/lProcess3"/>
    <dgm:cxn modelId="{73A367A9-1403-445E-AE80-6FABCA4A1EB5}" srcId="{06FBC037-50CD-44FF-B7D9-0B18F21AEE26}" destId="{AA0ADD74-18E3-4362-A180-DA740E304915}" srcOrd="0" destOrd="0" parTransId="{6B19D711-64D8-4336-971E-94FF5BAB39EE}" sibTransId="{634E988D-A364-479A-A08D-700372A78F12}"/>
    <dgm:cxn modelId="{E5F83F3E-AD57-4A15-A64D-401FB0B6865A}" srcId="{CFFD5330-60F8-4C1B-85E7-942E1C3A7D30}" destId="{FF103D82-9A06-4297-92F8-FFEAB20E873F}" srcOrd="0" destOrd="0" parTransId="{E8EDA3D2-E5FB-4EEC-9FF3-48535E27B63D}" sibTransId="{C11DB6D2-5606-4C62-B39A-4F38B46260A8}"/>
    <dgm:cxn modelId="{D3D59234-7B51-4254-B2B9-90EBBBEFFEC0}" type="presOf" srcId="{52AD4BCE-6BAA-4CBA-ABFE-8B8431AB4130}" destId="{7F4B9F4B-9D74-49B9-87A7-9250DD77C7D4}" srcOrd="0" destOrd="0" presId="urn:microsoft.com/office/officeart/2005/8/layout/lProcess3"/>
    <dgm:cxn modelId="{23ECCC4D-9F1D-4F0A-A448-56848F91BB4E}" type="presParOf" srcId="{78CEAC23-7C46-4192-8CDB-61677B291B18}" destId="{B8C32D62-CC4E-46BE-954C-58F57D8C1E58}" srcOrd="0" destOrd="0" presId="urn:microsoft.com/office/officeart/2005/8/layout/lProcess3"/>
    <dgm:cxn modelId="{017ADFDF-8627-4BDF-AC78-84DD221E8077}" type="presParOf" srcId="{B8C32D62-CC4E-46BE-954C-58F57D8C1E58}" destId="{1FBBB39A-C5AE-4191-8C83-585901793AFD}" srcOrd="0" destOrd="0" presId="urn:microsoft.com/office/officeart/2005/8/layout/lProcess3"/>
    <dgm:cxn modelId="{FF1A95B0-4FFA-4287-9197-5262B9FD2560}" type="presParOf" srcId="{B8C32D62-CC4E-46BE-954C-58F57D8C1E58}" destId="{1AAD0D8C-2A7A-4F32-A7E0-24FE79862236}" srcOrd="1" destOrd="0" presId="urn:microsoft.com/office/officeart/2005/8/layout/lProcess3"/>
    <dgm:cxn modelId="{DE36151E-2742-40A7-8C0B-3C04E23ED34A}" type="presParOf" srcId="{B8C32D62-CC4E-46BE-954C-58F57D8C1E58}" destId="{7AC8D129-4372-466D-968B-AFC9DB21551A}" srcOrd="2" destOrd="0" presId="urn:microsoft.com/office/officeart/2005/8/layout/lProcess3"/>
    <dgm:cxn modelId="{98D0A935-7DEC-40E6-AA8F-6CFD27263285}" type="presParOf" srcId="{78CEAC23-7C46-4192-8CDB-61677B291B18}" destId="{2EDA22DE-E05D-4ACC-9726-7BCE62309C4F}" srcOrd="1" destOrd="0" presId="urn:microsoft.com/office/officeart/2005/8/layout/lProcess3"/>
    <dgm:cxn modelId="{F7A784AA-9A2B-4F6A-B20F-4CC343F22D3B}" type="presParOf" srcId="{78CEAC23-7C46-4192-8CDB-61677B291B18}" destId="{156F343D-C217-4608-9EA0-62ACCCACC366}" srcOrd="2" destOrd="0" presId="urn:microsoft.com/office/officeart/2005/8/layout/lProcess3"/>
    <dgm:cxn modelId="{D7C2A291-28AD-4B61-8CE9-2D55B7E1BEF8}" type="presParOf" srcId="{156F343D-C217-4608-9EA0-62ACCCACC366}" destId="{7F4B9F4B-9D74-49B9-87A7-9250DD77C7D4}" srcOrd="0" destOrd="0" presId="urn:microsoft.com/office/officeart/2005/8/layout/lProcess3"/>
    <dgm:cxn modelId="{8A323DAC-2744-44E3-A6C5-6B8D8130F8E4}" type="presParOf" srcId="{156F343D-C217-4608-9EA0-62ACCCACC366}" destId="{AE1007AA-5150-4256-8F44-57C29A6C50F6}" srcOrd="1" destOrd="0" presId="urn:microsoft.com/office/officeart/2005/8/layout/lProcess3"/>
    <dgm:cxn modelId="{4AA61D04-CBD8-4A9E-A89C-6213F350D846}" type="presParOf" srcId="{156F343D-C217-4608-9EA0-62ACCCACC366}" destId="{67D993E1-34B7-4EA7-A095-7B455BF04FBE}" srcOrd="2" destOrd="0" presId="urn:microsoft.com/office/officeart/2005/8/layout/lProcess3"/>
    <dgm:cxn modelId="{025B5BE0-315B-43F7-9CFE-FFC144481F82}" type="presParOf" srcId="{78CEAC23-7C46-4192-8CDB-61677B291B18}" destId="{AF970BEA-113F-4168-8D32-FB711110544B}" srcOrd="3" destOrd="0" presId="urn:microsoft.com/office/officeart/2005/8/layout/lProcess3"/>
    <dgm:cxn modelId="{94B0683D-C0CC-4FCE-B6B5-65A2F1104545}" type="presParOf" srcId="{78CEAC23-7C46-4192-8CDB-61677B291B18}" destId="{80BCCF22-532C-4F25-95E0-43AB4B1FAAF0}" srcOrd="4" destOrd="0" presId="urn:microsoft.com/office/officeart/2005/8/layout/lProcess3"/>
    <dgm:cxn modelId="{D6CADF3F-C1C3-4FED-92BE-F1E76E1C67A4}" type="presParOf" srcId="{80BCCF22-532C-4F25-95E0-43AB4B1FAAF0}" destId="{6EC02842-BE50-4124-884F-495B414347B1}" srcOrd="0" destOrd="0" presId="urn:microsoft.com/office/officeart/2005/8/layout/lProcess3"/>
    <dgm:cxn modelId="{19D0E333-233E-4B0D-9199-E23D56C46F06}" type="presParOf" srcId="{80BCCF22-532C-4F25-95E0-43AB4B1FAAF0}" destId="{3DD654C7-4C49-4FCA-9E90-3FEEE19C87FE}" srcOrd="1" destOrd="0" presId="urn:microsoft.com/office/officeart/2005/8/layout/lProcess3"/>
    <dgm:cxn modelId="{534C6530-152B-48CC-A93E-7568A692C87C}" type="presParOf" srcId="{80BCCF22-532C-4F25-95E0-43AB4B1FAAF0}" destId="{A1E70547-C61B-4A56-8CE2-0B0F85F32A7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8CE282-2917-4556-AE6A-C5B4E7565AD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FFD5330-60F8-4C1B-85E7-942E1C3A7D30}">
      <dgm:prSet phldrT="[Text]"/>
      <dgm:spPr/>
      <dgm:t>
        <a:bodyPr/>
        <a:lstStyle/>
        <a:p>
          <a:r>
            <a:rPr lang="en-US" dirty="0" smtClean="0"/>
            <a:t>Goal 13</a:t>
          </a:r>
          <a:endParaRPr lang="en-US" dirty="0"/>
        </a:p>
      </dgm:t>
    </dgm:pt>
    <dgm:pt modelId="{B3616E1F-2C16-459F-828E-C5339CEAEF88}" type="parTrans" cxnId="{E1F986C4-7E1D-4F96-8991-9645E93D8BD8}">
      <dgm:prSet/>
      <dgm:spPr/>
      <dgm:t>
        <a:bodyPr/>
        <a:lstStyle/>
        <a:p>
          <a:endParaRPr lang="en-US"/>
        </a:p>
      </dgm:t>
    </dgm:pt>
    <dgm:pt modelId="{05B3042B-0026-4465-9F40-42027AFC4CB7}" type="sibTrans" cxnId="{E1F986C4-7E1D-4F96-8991-9645E93D8BD8}">
      <dgm:prSet/>
      <dgm:spPr/>
      <dgm:t>
        <a:bodyPr/>
        <a:lstStyle/>
        <a:p>
          <a:endParaRPr lang="en-US"/>
        </a:p>
      </dgm:t>
    </dgm:pt>
    <dgm:pt modelId="{FF103D82-9A06-4297-92F8-FFEAB20E873F}">
      <dgm:prSet phldrT="[Text]" custT="1"/>
      <dgm:spPr/>
      <dgm:t>
        <a:bodyPr/>
        <a:lstStyle/>
        <a:p>
          <a:r>
            <a:rPr lang="en-US" sz="1600" b="1" dirty="0" smtClean="0">
              <a:solidFill>
                <a:schemeClr val="bg2">
                  <a:lumMod val="10000"/>
                </a:schemeClr>
              </a:solidFill>
              <a:effectLst/>
            </a:rPr>
            <a:t> TAKE URGENT ACTION TO COMBAT CLIMATE CHANGE AND ITS IMPACTS</a:t>
          </a:r>
        </a:p>
      </dgm:t>
    </dgm:pt>
    <dgm:pt modelId="{E8EDA3D2-E5FB-4EEC-9FF3-48535E27B63D}" type="parTrans" cxnId="{E5F83F3E-AD57-4A15-A64D-401FB0B6865A}">
      <dgm:prSet/>
      <dgm:spPr/>
      <dgm:t>
        <a:bodyPr/>
        <a:lstStyle/>
        <a:p>
          <a:endParaRPr lang="en-US"/>
        </a:p>
      </dgm:t>
    </dgm:pt>
    <dgm:pt modelId="{C11DB6D2-5606-4C62-B39A-4F38B46260A8}" type="sibTrans" cxnId="{E5F83F3E-AD57-4A15-A64D-401FB0B6865A}">
      <dgm:prSet/>
      <dgm:spPr/>
      <dgm:t>
        <a:bodyPr/>
        <a:lstStyle/>
        <a:p>
          <a:endParaRPr lang="en-US"/>
        </a:p>
      </dgm:t>
    </dgm:pt>
    <dgm:pt modelId="{52AD4BCE-6BAA-4CBA-ABFE-8B8431AB4130}">
      <dgm:prSet phldrT="[Text]"/>
      <dgm:spPr/>
      <dgm:t>
        <a:bodyPr/>
        <a:lstStyle/>
        <a:p>
          <a:r>
            <a:rPr lang="en-US" dirty="0" smtClean="0"/>
            <a:t>Goal 14</a:t>
          </a:r>
          <a:endParaRPr lang="en-US" dirty="0"/>
        </a:p>
      </dgm:t>
    </dgm:pt>
    <dgm:pt modelId="{09E2F8BC-9637-4004-9363-F100FBD699ED}" type="parTrans" cxnId="{B3CD8807-2BD4-4F90-BACC-BA689ADAE770}">
      <dgm:prSet/>
      <dgm:spPr/>
      <dgm:t>
        <a:bodyPr/>
        <a:lstStyle/>
        <a:p>
          <a:endParaRPr lang="en-US"/>
        </a:p>
      </dgm:t>
    </dgm:pt>
    <dgm:pt modelId="{F7FD4E40-4091-4BC9-8FBC-3E4885185EDE}" type="sibTrans" cxnId="{B3CD8807-2BD4-4F90-BACC-BA689ADAE770}">
      <dgm:prSet/>
      <dgm:spPr/>
      <dgm:t>
        <a:bodyPr/>
        <a:lstStyle/>
        <a:p>
          <a:endParaRPr lang="en-US"/>
        </a:p>
      </dgm:t>
    </dgm:pt>
    <dgm:pt modelId="{A73FD8FC-134B-4A50-BE74-B94B1CE3FD86}">
      <dgm:prSet phldrT="[Text]" custT="1"/>
      <dgm:spPr/>
      <dgm:t>
        <a:bodyPr/>
        <a:lstStyle/>
        <a:p>
          <a:r>
            <a:rPr lang="en-US" sz="1400" b="1" dirty="0" smtClean="0"/>
            <a:t> CONSERVE AND SUSTAINABLY USE THE OCEANS, SEAS AND MARINE RESOURCES FOR SUSTAINABLE DEVELOPMENT </a:t>
          </a:r>
          <a:endParaRPr lang="en-US" sz="1400" b="1" dirty="0"/>
        </a:p>
      </dgm:t>
    </dgm:pt>
    <dgm:pt modelId="{DA3D8261-0E65-4995-9A5F-872A77CAC830}" type="parTrans" cxnId="{211E269E-FD3D-4EDD-A208-EF524F72A37C}">
      <dgm:prSet/>
      <dgm:spPr/>
      <dgm:t>
        <a:bodyPr/>
        <a:lstStyle/>
        <a:p>
          <a:endParaRPr lang="en-US"/>
        </a:p>
      </dgm:t>
    </dgm:pt>
    <dgm:pt modelId="{866E9897-961E-4F21-BC0F-C9C991C6DAEB}" type="sibTrans" cxnId="{211E269E-FD3D-4EDD-A208-EF524F72A37C}">
      <dgm:prSet/>
      <dgm:spPr/>
      <dgm:t>
        <a:bodyPr/>
        <a:lstStyle/>
        <a:p>
          <a:endParaRPr lang="en-US"/>
        </a:p>
      </dgm:t>
    </dgm:pt>
    <dgm:pt modelId="{06FBC037-50CD-44FF-B7D9-0B18F21AEE26}">
      <dgm:prSet phldrT="[Text]"/>
      <dgm:spPr/>
      <dgm:t>
        <a:bodyPr/>
        <a:lstStyle/>
        <a:p>
          <a:r>
            <a:rPr lang="en-US" dirty="0" smtClean="0"/>
            <a:t>Goal 15</a:t>
          </a:r>
          <a:endParaRPr lang="en-US" dirty="0"/>
        </a:p>
      </dgm:t>
    </dgm:pt>
    <dgm:pt modelId="{BAB36656-4E93-4F83-B8BD-24B9CECE2326}" type="parTrans" cxnId="{FB890C34-FDD3-44F0-A056-9CC09039D0C8}">
      <dgm:prSet/>
      <dgm:spPr/>
      <dgm:t>
        <a:bodyPr/>
        <a:lstStyle/>
        <a:p>
          <a:endParaRPr lang="en-US"/>
        </a:p>
      </dgm:t>
    </dgm:pt>
    <dgm:pt modelId="{DB1EA8D6-D0E9-4FD9-9A30-A0326CBF5DB8}" type="sibTrans" cxnId="{FB890C34-FDD3-44F0-A056-9CC09039D0C8}">
      <dgm:prSet/>
      <dgm:spPr/>
      <dgm:t>
        <a:bodyPr/>
        <a:lstStyle/>
        <a:p>
          <a:endParaRPr lang="en-US"/>
        </a:p>
      </dgm:t>
    </dgm:pt>
    <dgm:pt modelId="{AA0ADD74-18E3-4362-A180-DA740E304915}">
      <dgm:prSet phldrT="[Text]" custT="1"/>
      <dgm:spPr/>
      <dgm:t>
        <a:bodyPr/>
        <a:lstStyle/>
        <a:p>
          <a:r>
            <a:rPr lang="en-US" sz="1400" b="1" dirty="0" smtClean="0"/>
            <a:t> PROTECT, RESTORE AND PROMOTE SUSTAINABLE USE OF TERRESTRIAL ECOSYSTEMS, SUSTAINABLY MANAGE FORESTS, COMBAT DESERTIFICATION, AND HALT AND REVERSE LAND DEGRADATION AND HALT BIODIVERSITY LOSS </a:t>
          </a:r>
        </a:p>
      </dgm:t>
    </dgm:pt>
    <dgm:pt modelId="{6B19D711-64D8-4336-971E-94FF5BAB39EE}" type="parTrans" cxnId="{73A367A9-1403-445E-AE80-6FABCA4A1EB5}">
      <dgm:prSet/>
      <dgm:spPr/>
      <dgm:t>
        <a:bodyPr/>
        <a:lstStyle/>
        <a:p>
          <a:endParaRPr lang="en-US"/>
        </a:p>
      </dgm:t>
    </dgm:pt>
    <dgm:pt modelId="{634E988D-A364-479A-A08D-700372A78F12}" type="sibTrans" cxnId="{73A367A9-1403-445E-AE80-6FABCA4A1EB5}">
      <dgm:prSet/>
      <dgm:spPr/>
      <dgm:t>
        <a:bodyPr/>
        <a:lstStyle/>
        <a:p>
          <a:endParaRPr lang="en-US"/>
        </a:p>
      </dgm:t>
    </dgm:pt>
    <dgm:pt modelId="{78CEAC23-7C46-4192-8CDB-61677B291B18}" type="pres">
      <dgm:prSet presAssocID="{5B8CE282-2917-4556-AE6A-C5B4E7565AD1}" presName="Name0" presStyleCnt="0">
        <dgm:presLayoutVars>
          <dgm:chPref val="3"/>
          <dgm:dir/>
          <dgm:animLvl val="lvl"/>
          <dgm:resizeHandles/>
        </dgm:presLayoutVars>
      </dgm:prSet>
      <dgm:spPr/>
      <dgm:t>
        <a:bodyPr/>
        <a:lstStyle/>
        <a:p>
          <a:endParaRPr lang="en-US"/>
        </a:p>
      </dgm:t>
    </dgm:pt>
    <dgm:pt modelId="{B8C32D62-CC4E-46BE-954C-58F57D8C1E58}" type="pres">
      <dgm:prSet presAssocID="{CFFD5330-60F8-4C1B-85E7-942E1C3A7D30}" presName="horFlow" presStyleCnt="0"/>
      <dgm:spPr/>
    </dgm:pt>
    <dgm:pt modelId="{1FBBB39A-C5AE-4191-8C83-585901793AFD}" type="pres">
      <dgm:prSet presAssocID="{CFFD5330-60F8-4C1B-85E7-942E1C3A7D30}" presName="bigChev" presStyleLbl="node1" presStyleIdx="0" presStyleCnt="3" custScaleX="64428" custLinFactX="-16473" custLinFactNeighborX="-100000"/>
      <dgm:spPr/>
      <dgm:t>
        <a:bodyPr/>
        <a:lstStyle/>
        <a:p>
          <a:endParaRPr lang="en-US"/>
        </a:p>
      </dgm:t>
    </dgm:pt>
    <dgm:pt modelId="{1AAD0D8C-2A7A-4F32-A7E0-24FE79862236}" type="pres">
      <dgm:prSet presAssocID="{E8EDA3D2-E5FB-4EEC-9FF3-48535E27B63D}" presName="parTrans" presStyleCnt="0"/>
      <dgm:spPr/>
    </dgm:pt>
    <dgm:pt modelId="{7AC8D129-4372-466D-968B-AFC9DB21551A}" type="pres">
      <dgm:prSet presAssocID="{FF103D82-9A06-4297-92F8-FFEAB20E873F}" presName="node" presStyleLbl="alignAccFollowNode1" presStyleIdx="0" presStyleCnt="3" custScaleX="262710" custLinFactNeighborX="40001">
        <dgm:presLayoutVars>
          <dgm:bulletEnabled val="1"/>
        </dgm:presLayoutVars>
      </dgm:prSet>
      <dgm:spPr/>
      <dgm:t>
        <a:bodyPr/>
        <a:lstStyle/>
        <a:p>
          <a:endParaRPr lang="en-US"/>
        </a:p>
      </dgm:t>
    </dgm:pt>
    <dgm:pt modelId="{2EDA22DE-E05D-4ACC-9726-7BCE62309C4F}" type="pres">
      <dgm:prSet presAssocID="{CFFD5330-60F8-4C1B-85E7-942E1C3A7D30}" presName="vSp" presStyleCnt="0"/>
      <dgm:spPr/>
    </dgm:pt>
    <dgm:pt modelId="{156F343D-C217-4608-9EA0-62ACCCACC366}" type="pres">
      <dgm:prSet presAssocID="{52AD4BCE-6BAA-4CBA-ABFE-8B8431AB4130}" presName="horFlow" presStyleCnt="0"/>
      <dgm:spPr/>
    </dgm:pt>
    <dgm:pt modelId="{7F4B9F4B-9D74-49B9-87A7-9250DD77C7D4}" type="pres">
      <dgm:prSet presAssocID="{52AD4BCE-6BAA-4CBA-ABFE-8B8431AB4130}" presName="bigChev" presStyleLbl="node1" presStyleIdx="1" presStyleCnt="3" custScaleX="61622" custLinFactNeighborX="-87512"/>
      <dgm:spPr/>
      <dgm:t>
        <a:bodyPr/>
        <a:lstStyle/>
        <a:p>
          <a:endParaRPr lang="en-US"/>
        </a:p>
      </dgm:t>
    </dgm:pt>
    <dgm:pt modelId="{AE1007AA-5150-4256-8F44-57C29A6C50F6}" type="pres">
      <dgm:prSet presAssocID="{DA3D8261-0E65-4995-9A5F-872A77CAC830}" presName="parTrans" presStyleCnt="0"/>
      <dgm:spPr/>
    </dgm:pt>
    <dgm:pt modelId="{67D993E1-34B7-4EA7-A095-7B455BF04FBE}" type="pres">
      <dgm:prSet presAssocID="{A73FD8FC-134B-4A50-BE74-B94B1CE3FD86}" presName="node" presStyleLbl="alignAccFollowNode1" presStyleIdx="1" presStyleCnt="3" custScaleX="281796" custLinFactNeighborX="33861">
        <dgm:presLayoutVars>
          <dgm:bulletEnabled val="1"/>
        </dgm:presLayoutVars>
      </dgm:prSet>
      <dgm:spPr/>
      <dgm:t>
        <a:bodyPr/>
        <a:lstStyle/>
        <a:p>
          <a:endParaRPr lang="en-US"/>
        </a:p>
      </dgm:t>
    </dgm:pt>
    <dgm:pt modelId="{AF970BEA-113F-4168-8D32-FB711110544B}" type="pres">
      <dgm:prSet presAssocID="{52AD4BCE-6BAA-4CBA-ABFE-8B8431AB4130}" presName="vSp" presStyleCnt="0"/>
      <dgm:spPr/>
    </dgm:pt>
    <dgm:pt modelId="{80BCCF22-532C-4F25-95E0-43AB4B1FAAF0}" type="pres">
      <dgm:prSet presAssocID="{06FBC037-50CD-44FF-B7D9-0B18F21AEE26}" presName="horFlow" presStyleCnt="0"/>
      <dgm:spPr/>
    </dgm:pt>
    <dgm:pt modelId="{6EC02842-BE50-4124-884F-495B414347B1}" type="pres">
      <dgm:prSet presAssocID="{06FBC037-50CD-44FF-B7D9-0B18F21AEE26}" presName="bigChev" presStyleLbl="node1" presStyleIdx="2" presStyleCnt="3" custScaleX="67376" custLinFactNeighborX="-88898"/>
      <dgm:spPr/>
      <dgm:t>
        <a:bodyPr/>
        <a:lstStyle/>
        <a:p>
          <a:endParaRPr lang="en-US"/>
        </a:p>
      </dgm:t>
    </dgm:pt>
    <dgm:pt modelId="{3DD654C7-4C49-4FCA-9E90-3FEEE19C87FE}" type="pres">
      <dgm:prSet presAssocID="{6B19D711-64D8-4336-971E-94FF5BAB39EE}" presName="parTrans" presStyleCnt="0"/>
      <dgm:spPr/>
    </dgm:pt>
    <dgm:pt modelId="{A1E70547-C61B-4A56-8CE2-0B0F85F32A71}" type="pres">
      <dgm:prSet presAssocID="{AA0ADD74-18E3-4362-A180-DA740E304915}" presName="node" presStyleLbl="alignAccFollowNode1" presStyleIdx="2" presStyleCnt="3" custScaleX="274453" custScaleY="130870" custLinFactNeighborX="-2687">
        <dgm:presLayoutVars>
          <dgm:bulletEnabled val="1"/>
        </dgm:presLayoutVars>
      </dgm:prSet>
      <dgm:spPr/>
      <dgm:t>
        <a:bodyPr/>
        <a:lstStyle/>
        <a:p>
          <a:endParaRPr lang="en-US"/>
        </a:p>
      </dgm:t>
    </dgm:pt>
  </dgm:ptLst>
  <dgm:cxnLst>
    <dgm:cxn modelId="{BC9B4F62-6018-4598-A235-941D5BAA0826}" type="presOf" srcId="{52AD4BCE-6BAA-4CBA-ABFE-8B8431AB4130}" destId="{7F4B9F4B-9D74-49B9-87A7-9250DD77C7D4}" srcOrd="0" destOrd="0" presId="urn:microsoft.com/office/officeart/2005/8/layout/lProcess3"/>
    <dgm:cxn modelId="{0196F39B-D069-43D6-BCBC-205BBBD26F45}" type="presOf" srcId="{AA0ADD74-18E3-4362-A180-DA740E304915}" destId="{A1E70547-C61B-4A56-8CE2-0B0F85F32A71}" srcOrd="0" destOrd="0" presId="urn:microsoft.com/office/officeart/2005/8/layout/lProcess3"/>
    <dgm:cxn modelId="{BC988869-1487-4612-BEF6-CF28D5BDC8A3}" type="presOf" srcId="{CFFD5330-60F8-4C1B-85E7-942E1C3A7D30}" destId="{1FBBB39A-C5AE-4191-8C83-585901793AFD}" srcOrd="0" destOrd="0" presId="urn:microsoft.com/office/officeart/2005/8/layout/lProcess3"/>
    <dgm:cxn modelId="{E2449427-7791-49A5-BA2F-4F1DD02FF22C}" type="presOf" srcId="{5B8CE282-2917-4556-AE6A-C5B4E7565AD1}" destId="{78CEAC23-7C46-4192-8CDB-61677B291B18}" srcOrd="0" destOrd="0" presId="urn:microsoft.com/office/officeart/2005/8/layout/lProcess3"/>
    <dgm:cxn modelId="{B9CFB0A3-0F58-44EC-9346-326B095E8DDD}" type="presOf" srcId="{A73FD8FC-134B-4A50-BE74-B94B1CE3FD86}" destId="{67D993E1-34B7-4EA7-A095-7B455BF04FBE}" srcOrd="0" destOrd="0" presId="urn:microsoft.com/office/officeart/2005/8/layout/lProcess3"/>
    <dgm:cxn modelId="{211E269E-FD3D-4EDD-A208-EF524F72A37C}" srcId="{52AD4BCE-6BAA-4CBA-ABFE-8B8431AB4130}" destId="{A73FD8FC-134B-4A50-BE74-B94B1CE3FD86}" srcOrd="0" destOrd="0" parTransId="{DA3D8261-0E65-4995-9A5F-872A77CAC830}" sibTransId="{866E9897-961E-4F21-BC0F-C9C991C6DAEB}"/>
    <dgm:cxn modelId="{B3CD8807-2BD4-4F90-BACC-BA689ADAE770}" srcId="{5B8CE282-2917-4556-AE6A-C5B4E7565AD1}" destId="{52AD4BCE-6BAA-4CBA-ABFE-8B8431AB4130}" srcOrd="1" destOrd="0" parTransId="{09E2F8BC-9637-4004-9363-F100FBD699ED}" sibTransId="{F7FD4E40-4091-4BC9-8FBC-3E4885185EDE}"/>
    <dgm:cxn modelId="{E1F986C4-7E1D-4F96-8991-9645E93D8BD8}" srcId="{5B8CE282-2917-4556-AE6A-C5B4E7565AD1}" destId="{CFFD5330-60F8-4C1B-85E7-942E1C3A7D30}" srcOrd="0" destOrd="0" parTransId="{B3616E1F-2C16-459F-828E-C5339CEAEF88}" sibTransId="{05B3042B-0026-4465-9F40-42027AFC4CB7}"/>
    <dgm:cxn modelId="{FB890C34-FDD3-44F0-A056-9CC09039D0C8}" srcId="{5B8CE282-2917-4556-AE6A-C5B4E7565AD1}" destId="{06FBC037-50CD-44FF-B7D9-0B18F21AEE26}" srcOrd="2" destOrd="0" parTransId="{BAB36656-4E93-4F83-B8BD-24B9CECE2326}" sibTransId="{DB1EA8D6-D0E9-4FD9-9A30-A0326CBF5DB8}"/>
    <dgm:cxn modelId="{D9EE860F-78D3-4B1A-BBA6-971984523702}" type="presOf" srcId="{06FBC037-50CD-44FF-B7D9-0B18F21AEE26}" destId="{6EC02842-BE50-4124-884F-495B414347B1}" srcOrd="0" destOrd="0" presId="urn:microsoft.com/office/officeart/2005/8/layout/lProcess3"/>
    <dgm:cxn modelId="{89C39A12-C202-4733-9FA3-8B9DE359A369}" type="presOf" srcId="{FF103D82-9A06-4297-92F8-FFEAB20E873F}" destId="{7AC8D129-4372-466D-968B-AFC9DB21551A}" srcOrd="0" destOrd="0" presId="urn:microsoft.com/office/officeart/2005/8/layout/lProcess3"/>
    <dgm:cxn modelId="{73A367A9-1403-445E-AE80-6FABCA4A1EB5}" srcId="{06FBC037-50CD-44FF-B7D9-0B18F21AEE26}" destId="{AA0ADD74-18E3-4362-A180-DA740E304915}" srcOrd="0" destOrd="0" parTransId="{6B19D711-64D8-4336-971E-94FF5BAB39EE}" sibTransId="{634E988D-A364-479A-A08D-700372A78F12}"/>
    <dgm:cxn modelId="{E5F83F3E-AD57-4A15-A64D-401FB0B6865A}" srcId="{CFFD5330-60F8-4C1B-85E7-942E1C3A7D30}" destId="{FF103D82-9A06-4297-92F8-FFEAB20E873F}" srcOrd="0" destOrd="0" parTransId="{E8EDA3D2-E5FB-4EEC-9FF3-48535E27B63D}" sibTransId="{C11DB6D2-5606-4C62-B39A-4F38B46260A8}"/>
    <dgm:cxn modelId="{6E024AFD-1CD2-4AC2-8028-AB60885AD58D}" type="presParOf" srcId="{78CEAC23-7C46-4192-8CDB-61677B291B18}" destId="{B8C32D62-CC4E-46BE-954C-58F57D8C1E58}" srcOrd="0" destOrd="0" presId="urn:microsoft.com/office/officeart/2005/8/layout/lProcess3"/>
    <dgm:cxn modelId="{D481B863-8379-4E1C-94F9-5A8130B03310}" type="presParOf" srcId="{B8C32D62-CC4E-46BE-954C-58F57D8C1E58}" destId="{1FBBB39A-C5AE-4191-8C83-585901793AFD}" srcOrd="0" destOrd="0" presId="urn:microsoft.com/office/officeart/2005/8/layout/lProcess3"/>
    <dgm:cxn modelId="{32DEC240-7A54-4150-90F1-E53B49C33744}" type="presParOf" srcId="{B8C32D62-CC4E-46BE-954C-58F57D8C1E58}" destId="{1AAD0D8C-2A7A-4F32-A7E0-24FE79862236}" srcOrd="1" destOrd="0" presId="urn:microsoft.com/office/officeart/2005/8/layout/lProcess3"/>
    <dgm:cxn modelId="{FFD743DD-C2DF-487C-B2BF-6E49C1383DE9}" type="presParOf" srcId="{B8C32D62-CC4E-46BE-954C-58F57D8C1E58}" destId="{7AC8D129-4372-466D-968B-AFC9DB21551A}" srcOrd="2" destOrd="0" presId="urn:microsoft.com/office/officeart/2005/8/layout/lProcess3"/>
    <dgm:cxn modelId="{1D0E349F-4008-48C5-97EC-7476E1795065}" type="presParOf" srcId="{78CEAC23-7C46-4192-8CDB-61677B291B18}" destId="{2EDA22DE-E05D-4ACC-9726-7BCE62309C4F}" srcOrd="1" destOrd="0" presId="urn:microsoft.com/office/officeart/2005/8/layout/lProcess3"/>
    <dgm:cxn modelId="{D8F58CFC-4FF0-450E-84E2-AC75546F68B3}" type="presParOf" srcId="{78CEAC23-7C46-4192-8CDB-61677B291B18}" destId="{156F343D-C217-4608-9EA0-62ACCCACC366}" srcOrd="2" destOrd="0" presId="urn:microsoft.com/office/officeart/2005/8/layout/lProcess3"/>
    <dgm:cxn modelId="{3C0D19DF-F967-474F-9E05-0EB9080EA5DB}" type="presParOf" srcId="{156F343D-C217-4608-9EA0-62ACCCACC366}" destId="{7F4B9F4B-9D74-49B9-87A7-9250DD77C7D4}" srcOrd="0" destOrd="0" presId="urn:microsoft.com/office/officeart/2005/8/layout/lProcess3"/>
    <dgm:cxn modelId="{6E09A6BA-0387-4115-A9CC-9BF6991613CC}" type="presParOf" srcId="{156F343D-C217-4608-9EA0-62ACCCACC366}" destId="{AE1007AA-5150-4256-8F44-57C29A6C50F6}" srcOrd="1" destOrd="0" presId="urn:microsoft.com/office/officeart/2005/8/layout/lProcess3"/>
    <dgm:cxn modelId="{24FAAE86-1E50-48DC-A325-49900416A11F}" type="presParOf" srcId="{156F343D-C217-4608-9EA0-62ACCCACC366}" destId="{67D993E1-34B7-4EA7-A095-7B455BF04FBE}" srcOrd="2" destOrd="0" presId="urn:microsoft.com/office/officeart/2005/8/layout/lProcess3"/>
    <dgm:cxn modelId="{7D108916-2A64-4EED-94ED-F28F32DBF216}" type="presParOf" srcId="{78CEAC23-7C46-4192-8CDB-61677B291B18}" destId="{AF970BEA-113F-4168-8D32-FB711110544B}" srcOrd="3" destOrd="0" presId="urn:microsoft.com/office/officeart/2005/8/layout/lProcess3"/>
    <dgm:cxn modelId="{2AD43C58-5C04-41F3-B6C5-3C3A9FD7C198}" type="presParOf" srcId="{78CEAC23-7C46-4192-8CDB-61677B291B18}" destId="{80BCCF22-532C-4F25-95E0-43AB4B1FAAF0}" srcOrd="4" destOrd="0" presId="urn:microsoft.com/office/officeart/2005/8/layout/lProcess3"/>
    <dgm:cxn modelId="{D0C28EA5-3E42-470A-8E14-0ABB18DAA9CB}" type="presParOf" srcId="{80BCCF22-532C-4F25-95E0-43AB4B1FAAF0}" destId="{6EC02842-BE50-4124-884F-495B414347B1}" srcOrd="0" destOrd="0" presId="urn:microsoft.com/office/officeart/2005/8/layout/lProcess3"/>
    <dgm:cxn modelId="{7082E390-633D-4E38-81D3-64883E6E8DC5}" type="presParOf" srcId="{80BCCF22-532C-4F25-95E0-43AB4B1FAAF0}" destId="{3DD654C7-4C49-4FCA-9E90-3FEEE19C87FE}" srcOrd="1" destOrd="0" presId="urn:microsoft.com/office/officeart/2005/8/layout/lProcess3"/>
    <dgm:cxn modelId="{CB85BD72-E0A3-48BE-8F42-8C877588C906}" type="presParOf" srcId="{80BCCF22-532C-4F25-95E0-43AB4B1FAAF0}" destId="{A1E70547-C61B-4A56-8CE2-0B0F85F32A7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8CE282-2917-4556-AE6A-C5B4E7565AD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FFD5330-60F8-4C1B-85E7-942E1C3A7D30}">
      <dgm:prSet phldrT="[Text]"/>
      <dgm:spPr/>
      <dgm:t>
        <a:bodyPr/>
        <a:lstStyle/>
        <a:p>
          <a:r>
            <a:rPr lang="en-US" dirty="0" smtClean="0"/>
            <a:t>Goal 16</a:t>
          </a:r>
          <a:endParaRPr lang="en-US" dirty="0"/>
        </a:p>
      </dgm:t>
    </dgm:pt>
    <dgm:pt modelId="{B3616E1F-2C16-459F-828E-C5339CEAEF88}" type="parTrans" cxnId="{E1F986C4-7E1D-4F96-8991-9645E93D8BD8}">
      <dgm:prSet/>
      <dgm:spPr/>
      <dgm:t>
        <a:bodyPr/>
        <a:lstStyle/>
        <a:p>
          <a:endParaRPr lang="en-US"/>
        </a:p>
      </dgm:t>
    </dgm:pt>
    <dgm:pt modelId="{05B3042B-0026-4465-9F40-42027AFC4CB7}" type="sibTrans" cxnId="{E1F986C4-7E1D-4F96-8991-9645E93D8BD8}">
      <dgm:prSet/>
      <dgm:spPr/>
      <dgm:t>
        <a:bodyPr/>
        <a:lstStyle/>
        <a:p>
          <a:endParaRPr lang="en-US"/>
        </a:p>
      </dgm:t>
    </dgm:pt>
    <dgm:pt modelId="{FF103D82-9A06-4297-92F8-FFEAB20E873F}">
      <dgm:prSet phldrT="[Text]" custT="1"/>
      <dgm:spPr/>
      <dgm:t>
        <a:bodyPr/>
        <a:lstStyle/>
        <a:p>
          <a:r>
            <a:rPr lang="en-US" sz="1600" b="1" dirty="0" smtClean="0">
              <a:solidFill>
                <a:schemeClr val="bg2">
                  <a:lumMod val="10000"/>
                </a:schemeClr>
              </a:solidFill>
              <a:effectLst/>
            </a:rPr>
            <a:t> PROMOTE PEACEFUL AND INCLUSIVE SOCIETIES FOR SUSTAINABLE DEVELOPMENT, PROVIDE ACCESS TO JUSTICE FOR ALL AND BUILD EFFECTIVE, ACCOUNTABLE AND INCLUSIVE INSTITUTIONS AT ALL LEVELS</a:t>
          </a:r>
        </a:p>
      </dgm:t>
    </dgm:pt>
    <dgm:pt modelId="{E8EDA3D2-E5FB-4EEC-9FF3-48535E27B63D}" type="parTrans" cxnId="{E5F83F3E-AD57-4A15-A64D-401FB0B6865A}">
      <dgm:prSet/>
      <dgm:spPr/>
      <dgm:t>
        <a:bodyPr/>
        <a:lstStyle/>
        <a:p>
          <a:endParaRPr lang="en-US"/>
        </a:p>
      </dgm:t>
    </dgm:pt>
    <dgm:pt modelId="{C11DB6D2-5606-4C62-B39A-4F38B46260A8}" type="sibTrans" cxnId="{E5F83F3E-AD57-4A15-A64D-401FB0B6865A}">
      <dgm:prSet/>
      <dgm:spPr/>
      <dgm:t>
        <a:bodyPr/>
        <a:lstStyle/>
        <a:p>
          <a:endParaRPr lang="en-US"/>
        </a:p>
      </dgm:t>
    </dgm:pt>
    <dgm:pt modelId="{52AD4BCE-6BAA-4CBA-ABFE-8B8431AB4130}">
      <dgm:prSet phldrT="[Text]"/>
      <dgm:spPr/>
      <dgm:t>
        <a:bodyPr/>
        <a:lstStyle/>
        <a:p>
          <a:r>
            <a:rPr lang="en-US" dirty="0" smtClean="0"/>
            <a:t>Goal 17</a:t>
          </a:r>
          <a:endParaRPr lang="en-US" dirty="0"/>
        </a:p>
      </dgm:t>
    </dgm:pt>
    <dgm:pt modelId="{09E2F8BC-9637-4004-9363-F100FBD699ED}" type="parTrans" cxnId="{B3CD8807-2BD4-4F90-BACC-BA689ADAE770}">
      <dgm:prSet/>
      <dgm:spPr/>
      <dgm:t>
        <a:bodyPr/>
        <a:lstStyle/>
        <a:p>
          <a:endParaRPr lang="en-US"/>
        </a:p>
      </dgm:t>
    </dgm:pt>
    <dgm:pt modelId="{F7FD4E40-4091-4BC9-8FBC-3E4885185EDE}" type="sibTrans" cxnId="{B3CD8807-2BD4-4F90-BACC-BA689ADAE770}">
      <dgm:prSet/>
      <dgm:spPr/>
      <dgm:t>
        <a:bodyPr/>
        <a:lstStyle/>
        <a:p>
          <a:endParaRPr lang="en-US"/>
        </a:p>
      </dgm:t>
    </dgm:pt>
    <dgm:pt modelId="{A73FD8FC-134B-4A50-BE74-B94B1CE3FD86}">
      <dgm:prSet phldrT="[Text]" custT="1"/>
      <dgm:spPr/>
      <dgm:t>
        <a:bodyPr/>
        <a:lstStyle/>
        <a:p>
          <a:r>
            <a:rPr lang="en-US" sz="1400" b="1" dirty="0" smtClean="0"/>
            <a:t>STRENGTHEN THE MEANS OF IMPLEMENTATION AND REVITALIZE THE GLOBAL PARTNERSHIP FOR SUSTAINABLE DEVELOPMENT</a:t>
          </a:r>
        </a:p>
      </dgm:t>
    </dgm:pt>
    <dgm:pt modelId="{DA3D8261-0E65-4995-9A5F-872A77CAC830}" type="parTrans" cxnId="{211E269E-FD3D-4EDD-A208-EF524F72A37C}">
      <dgm:prSet/>
      <dgm:spPr/>
      <dgm:t>
        <a:bodyPr/>
        <a:lstStyle/>
        <a:p>
          <a:endParaRPr lang="en-US"/>
        </a:p>
      </dgm:t>
    </dgm:pt>
    <dgm:pt modelId="{866E9897-961E-4F21-BC0F-C9C991C6DAEB}" type="sibTrans" cxnId="{211E269E-FD3D-4EDD-A208-EF524F72A37C}">
      <dgm:prSet/>
      <dgm:spPr/>
      <dgm:t>
        <a:bodyPr/>
        <a:lstStyle/>
        <a:p>
          <a:endParaRPr lang="en-US"/>
        </a:p>
      </dgm:t>
    </dgm:pt>
    <dgm:pt modelId="{78CEAC23-7C46-4192-8CDB-61677B291B18}" type="pres">
      <dgm:prSet presAssocID="{5B8CE282-2917-4556-AE6A-C5B4E7565AD1}" presName="Name0" presStyleCnt="0">
        <dgm:presLayoutVars>
          <dgm:chPref val="3"/>
          <dgm:dir/>
          <dgm:animLvl val="lvl"/>
          <dgm:resizeHandles/>
        </dgm:presLayoutVars>
      </dgm:prSet>
      <dgm:spPr/>
      <dgm:t>
        <a:bodyPr/>
        <a:lstStyle/>
        <a:p>
          <a:endParaRPr lang="en-US"/>
        </a:p>
      </dgm:t>
    </dgm:pt>
    <dgm:pt modelId="{B8C32D62-CC4E-46BE-954C-58F57D8C1E58}" type="pres">
      <dgm:prSet presAssocID="{CFFD5330-60F8-4C1B-85E7-942E1C3A7D30}" presName="horFlow" presStyleCnt="0"/>
      <dgm:spPr/>
    </dgm:pt>
    <dgm:pt modelId="{1FBBB39A-C5AE-4191-8C83-585901793AFD}" type="pres">
      <dgm:prSet presAssocID="{CFFD5330-60F8-4C1B-85E7-942E1C3A7D30}" presName="bigChev" presStyleLbl="node1" presStyleIdx="0" presStyleCnt="2" custScaleX="68031" custScaleY="122516" custLinFactNeighborX="52618"/>
      <dgm:spPr/>
      <dgm:t>
        <a:bodyPr/>
        <a:lstStyle/>
        <a:p>
          <a:endParaRPr lang="en-US"/>
        </a:p>
      </dgm:t>
    </dgm:pt>
    <dgm:pt modelId="{1AAD0D8C-2A7A-4F32-A7E0-24FE79862236}" type="pres">
      <dgm:prSet presAssocID="{E8EDA3D2-E5FB-4EEC-9FF3-48535E27B63D}" presName="parTrans" presStyleCnt="0"/>
      <dgm:spPr/>
    </dgm:pt>
    <dgm:pt modelId="{7AC8D129-4372-466D-968B-AFC9DB21551A}" type="pres">
      <dgm:prSet presAssocID="{FF103D82-9A06-4297-92F8-FFEAB20E873F}" presName="node" presStyleLbl="alignAccFollowNode1" presStyleIdx="0" presStyleCnt="2" custScaleX="276537" custScaleY="178300" custLinFactNeighborX="-23732">
        <dgm:presLayoutVars>
          <dgm:bulletEnabled val="1"/>
        </dgm:presLayoutVars>
      </dgm:prSet>
      <dgm:spPr/>
      <dgm:t>
        <a:bodyPr/>
        <a:lstStyle/>
        <a:p>
          <a:endParaRPr lang="en-US"/>
        </a:p>
      </dgm:t>
    </dgm:pt>
    <dgm:pt modelId="{2EDA22DE-E05D-4ACC-9726-7BCE62309C4F}" type="pres">
      <dgm:prSet presAssocID="{CFFD5330-60F8-4C1B-85E7-942E1C3A7D30}" presName="vSp" presStyleCnt="0"/>
      <dgm:spPr/>
    </dgm:pt>
    <dgm:pt modelId="{156F343D-C217-4608-9EA0-62ACCCACC366}" type="pres">
      <dgm:prSet presAssocID="{52AD4BCE-6BAA-4CBA-ABFE-8B8431AB4130}" presName="horFlow" presStyleCnt="0"/>
      <dgm:spPr/>
    </dgm:pt>
    <dgm:pt modelId="{7F4B9F4B-9D74-49B9-87A7-9250DD77C7D4}" type="pres">
      <dgm:prSet presAssocID="{52AD4BCE-6BAA-4CBA-ABFE-8B8431AB4130}" presName="bigChev" presStyleLbl="node1" presStyleIdx="1" presStyleCnt="2" custScaleX="61622" custLinFactNeighborX="-1386" custLinFactNeighborY="3584"/>
      <dgm:spPr/>
      <dgm:t>
        <a:bodyPr/>
        <a:lstStyle/>
        <a:p>
          <a:endParaRPr lang="en-US"/>
        </a:p>
      </dgm:t>
    </dgm:pt>
    <dgm:pt modelId="{AE1007AA-5150-4256-8F44-57C29A6C50F6}" type="pres">
      <dgm:prSet presAssocID="{DA3D8261-0E65-4995-9A5F-872A77CAC830}" presName="parTrans" presStyleCnt="0"/>
      <dgm:spPr/>
    </dgm:pt>
    <dgm:pt modelId="{67D993E1-34B7-4EA7-A095-7B455BF04FBE}" type="pres">
      <dgm:prSet presAssocID="{A73FD8FC-134B-4A50-BE74-B94B1CE3FD86}" presName="node" presStyleLbl="alignAccFollowNode1" presStyleIdx="1" presStyleCnt="2" custScaleX="281796" custLinFactNeighborX="1386" custLinFactNeighborY="1750">
        <dgm:presLayoutVars>
          <dgm:bulletEnabled val="1"/>
        </dgm:presLayoutVars>
      </dgm:prSet>
      <dgm:spPr/>
      <dgm:t>
        <a:bodyPr/>
        <a:lstStyle/>
        <a:p>
          <a:endParaRPr lang="en-US"/>
        </a:p>
      </dgm:t>
    </dgm:pt>
  </dgm:ptLst>
  <dgm:cxnLst>
    <dgm:cxn modelId="{FC21AE63-8B77-4387-B95F-277A7A6B6546}" type="presOf" srcId="{52AD4BCE-6BAA-4CBA-ABFE-8B8431AB4130}" destId="{7F4B9F4B-9D74-49B9-87A7-9250DD77C7D4}" srcOrd="0" destOrd="0" presId="urn:microsoft.com/office/officeart/2005/8/layout/lProcess3"/>
    <dgm:cxn modelId="{211E269E-FD3D-4EDD-A208-EF524F72A37C}" srcId="{52AD4BCE-6BAA-4CBA-ABFE-8B8431AB4130}" destId="{A73FD8FC-134B-4A50-BE74-B94B1CE3FD86}" srcOrd="0" destOrd="0" parTransId="{DA3D8261-0E65-4995-9A5F-872A77CAC830}" sibTransId="{866E9897-961E-4F21-BC0F-C9C991C6DAEB}"/>
    <dgm:cxn modelId="{B3CD8807-2BD4-4F90-BACC-BA689ADAE770}" srcId="{5B8CE282-2917-4556-AE6A-C5B4E7565AD1}" destId="{52AD4BCE-6BAA-4CBA-ABFE-8B8431AB4130}" srcOrd="1" destOrd="0" parTransId="{09E2F8BC-9637-4004-9363-F100FBD699ED}" sibTransId="{F7FD4E40-4091-4BC9-8FBC-3E4885185EDE}"/>
    <dgm:cxn modelId="{E1F986C4-7E1D-4F96-8991-9645E93D8BD8}" srcId="{5B8CE282-2917-4556-AE6A-C5B4E7565AD1}" destId="{CFFD5330-60F8-4C1B-85E7-942E1C3A7D30}" srcOrd="0" destOrd="0" parTransId="{B3616E1F-2C16-459F-828E-C5339CEAEF88}" sibTransId="{05B3042B-0026-4465-9F40-42027AFC4CB7}"/>
    <dgm:cxn modelId="{A3DECEAA-728C-47D8-B961-B894C4D59577}" type="presOf" srcId="{5B8CE282-2917-4556-AE6A-C5B4E7565AD1}" destId="{78CEAC23-7C46-4192-8CDB-61677B291B18}" srcOrd="0" destOrd="0" presId="urn:microsoft.com/office/officeart/2005/8/layout/lProcess3"/>
    <dgm:cxn modelId="{746471BB-C939-4A8E-8EFB-F98DA883F07C}" type="presOf" srcId="{A73FD8FC-134B-4A50-BE74-B94B1CE3FD86}" destId="{67D993E1-34B7-4EA7-A095-7B455BF04FBE}" srcOrd="0" destOrd="0" presId="urn:microsoft.com/office/officeart/2005/8/layout/lProcess3"/>
    <dgm:cxn modelId="{12DE0A56-B670-4E3B-82A3-1D7D226663AA}" type="presOf" srcId="{CFFD5330-60F8-4C1B-85E7-942E1C3A7D30}" destId="{1FBBB39A-C5AE-4191-8C83-585901793AFD}" srcOrd="0" destOrd="0" presId="urn:microsoft.com/office/officeart/2005/8/layout/lProcess3"/>
    <dgm:cxn modelId="{E5F83F3E-AD57-4A15-A64D-401FB0B6865A}" srcId="{CFFD5330-60F8-4C1B-85E7-942E1C3A7D30}" destId="{FF103D82-9A06-4297-92F8-FFEAB20E873F}" srcOrd="0" destOrd="0" parTransId="{E8EDA3D2-E5FB-4EEC-9FF3-48535E27B63D}" sibTransId="{C11DB6D2-5606-4C62-B39A-4F38B46260A8}"/>
    <dgm:cxn modelId="{C74B1021-C775-40B5-AE54-DD4A9EC916B2}" type="presOf" srcId="{FF103D82-9A06-4297-92F8-FFEAB20E873F}" destId="{7AC8D129-4372-466D-968B-AFC9DB21551A}" srcOrd="0" destOrd="0" presId="urn:microsoft.com/office/officeart/2005/8/layout/lProcess3"/>
    <dgm:cxn modelId="{245B8C58-0E94-4FEE-9A63-6CC30C268DD4}" type="presParOf" srcId="{78CEAC23-7C46-4192-8CDB-61677B291B18}" destId="{B8C32D62-CC4E-46BE-954C-58F57D8C1E58}" srcOrd="0" destOrd="0" presId="urn:microsoft.com/office/officeart/2005/8/layout/lProcess3"/>
    <dgm:cxn modelId="{C20070A0-2C40-4800-83D7-5D697FC0FC03}" type="presParOf" srcId="{B8C32D62-CC4E-46BE-954C-58F57D8C1E58}" destId="{1FBBB39A-C5AE-4191-8C83-585901793AFD}" srcOrd="0" destOrd="0" presId="urn:microsoft.com/office/officeart/2005/8/layout/lProcess3"/>
    <dgm:cxn modelId="{ED5695E5-1D58-4F01-808A-739B99437510}" type="presParOf" srcId="{B8C32D62-CC4E-46BE-954C-58F57D8C1E58}" destId="{1AAD0D8C-2A7A-4F32-A7E0-24FE79862236}" srcOrd="1" destOrd="0" presId="urn:microsoft.com/office/officeart/2005/8/layout/lProcess3"/>
    <dgm:cxn modelId="{9F66AFFA-8777-4FF6-936E-8959B56DBC01}" type="presParOf" srcId="{B8C32D62-CC4E-46BE-954C-58F57D8C1E58}" destId="{7AC8D129-4372-466D-968B-AFC9DB21551A}" srcOrd="2" destOrd="0" presId="urn:microsoft.com/office/officeart/2005/8/layout/lProcess3"/>
    <dgm:cxn modelId="{8AECCAF8-CF8C-49AD-BA15-A00100D32A38}" type="presParOf" srcId="{78CEAC23-7C46-4192-8CDB-61677B291B18}" destId="{2EDA22DE-E05D-4ACC-9726-7BCE62309C4F}" srcOrd="1" destOrd="0" presId="urn:microsoft.com/office/officeart/2005/8/layout/lProcess3"/>
    <dgm:cxn modelId="{71B5D5A3-5214-40DB-A67B-06A3F4A772E0}" type="presParOf" srcId="{78CEAC23-7C46-4192-8CDB-61677B291B18}" destId="{156F343D-C217-4608-9EA0-62ACCCACC366}" srcOrd="2" destOrd="0" presId="urn:microsoft.com/office/officeart/2005/8/layout/lProcess3"/>
    <dgm:cxn modelId="{6D0FF052-EF55-4807-B4BF-BA4372ECF881}" type="presParOf" srcId="{156F343D-C217-4608-9EA0-62ACCCACC366}" destId="{7F4B9F4B-9D74-49B9-87A7-9250DD77C7D4}" srcOrd="0" destOrd="0" presId="urn:microsoft.com/office/officeart/2005/8/layout/lProcess3"/>
    <dgm:cxn modelId="{707FDD71-2610-4A2B-9581-581DF97F8E8C}" type="presParOf" srcId="{156F343D-C217-4608-9EA0-62ACCCACC366}" destId="{AE1007AA-5150-4256-8F44-57C29A6C50F6}" srcOrd="1" destOrd="0" presId="urn:microsoft.com/office/officeart/2005/8/layout/lProcess3"/>
    <dgm:cxn modelId="{C2FED5E9-CE07-41E1-99BE-0049BE89BD18}" type="presParOf" srcId="{156F343D-C217-4608-9EA0-62ACCCACC366}" destId="{67D993E1-34B7-4EA7-A095-7B455BF04FB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69B8DC-E1E4-4716-AA9F-6FA678E3967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5B21EA4-9F98-43EC-8D31-84ADA95A3943}">
      <dgm:prSet/>
      <dgm:spPr/>
      <dgm:t>
        <a:bodyPr/>
        <a:lstStyle/>
        <a:p>
          <a:pPr rtl="0"/>
          <a:r>
            <a:rPr lang="en-US" b="1" dirty="0" smtClean="0"/>
            <a:t>The International Advocacy </a:t>
          </a:r>
          <a:r>
            <a:rPr lang="en-US" b="1" dirty="0" err="1" smtClean="0"/>
            <a:t>Programme</a:t>
          </a:r>
          <a:r>
            <a:rPr lang="en-US" b="1" dirty="0" smtClean="0"/>
            <a:t> (IAP)</a:t>
          </a:r>
          <a:endParaRPr lang="en-US" dirty="0"/>
        </a:p>
      </dgm:t>
    </dgm:pt>
    <dgm:pt modelId="{43053457-4A4D-477D-9F74-7B500D1979A8}" type="parTrans" cxnId="{0F579AD5-6FCC-456D-B74D-6322A524C95B}">
      <dgm:prSet/>
      <dgm:spPr/>
      <dgm:t>
        <a:bodyPr/>
        <a:lstStyle/>
        <a:p>
          <a:endParaRPr lang="en-US"/>
        </a:p>
      </dgm:t>
    </dgm:pt>
    <dgm:pt modelId="{F8E659FF-3D0C-4287-8FC1-9167235903E0}" type="sibTrans" cxnId="{0F579AD5-6FCC-456D-B74D-6322A524C95B}">
      <dgm:prSet/>
      <dgm:spPr/>
      <dgm:t>
        <a:bodyPr/>
        <a:lstStyle/>
        <a:p>
          <a:endParaRPr lang="en-US"/>
        </a:p>
      </dgm:t>
    </dgm:pt>
    <dgm:pt modelId="{E922241C-2345-4270-AD51-4D8529A68A69}" type="pres">
      <dgm:prSet presAssocID="{6E69B8DC-E1E4-4716-AA9F-6FA678E39677}" presName="Name0" presStyleCnt="0">
        <dgm:presLayoutVars>
          <dgm:chPref val="3"/>
          <dgm:dir/>
          <dgm:animLvl val="lvl"/>
          <dgm:resizeHandles/>
        </dgm:presLayoutVars>
      </dgm:prSet>
      <dgm:spPr/>
      <dgm:t>
        <a:bodyPr/>
        <a:lstStyle/>
        <a:p>
          <a:endParaRPr lang="en-US"/>
        </a:p>
      </dgm:t>
    </dgm:pt>
    <dgm:pt modelId="{936B1351-7071-4091-92AD-9EDB0E9B8DDA}" type="pres">
      <dgm:prSet presAssocID="{F5B21EA4-9F98-43EC-8D31-84ADA95A3943}" presName="horFlow" presStyleCnt="0"/>
      <dgm:spPr/>
    </dgm:pt>
    <dgm:pt modelId="{F3197922-13DA-4B1F-ABD9-8CCB1C5006D0}" type="pres">
      <dgm:prSet presAssocID="{F5B21EA4-9F98-43EC-8D31-84ADA95A3943}" presName="bigChev" presStyleLbl="node1" presStyleIdx="0" presStyleCnt="1" custScaleX="290390"/>
      <dgm:spPr/>
      <dgm:t>
        <a:bodyPr/>
        <a:lstStyle/>
        <a:p>
          <a:endParaRPr lang="en-US"/>
        </a:p>
      </dgm:t>
    </dgm:pt>
  </dgm:ptLst>
  <dgm:cxnLst>
    <dgm:cxn modelId="{BA4EA3E9-B20C-4475-8DB0-7C9CCBBF4B66}" type="presOf" srcId="{6E69B8DC-E1E4-4716-AA9F-6FA678E39677}" destId="{E922241C-2345-4270-AD51-4D8529A68A69}" srcOrd="0" destOrd="0" presId="urn:microsoft.com/office/officeart/2005/8/layout/lProcess3"/>
    <dgm:cxn modelId="{0F579AD5-6FCC-456D-B74D-6322A524C95B}" srcId="{6E69B8DC-E1E4-4716-AA9F-6FA678E39677}" destId="{F5B21EA4-9F98-43EC-8D31-84ADA95A3943}" srcOrd="0" destOrd="0" parTransId="{43053457-4A4D-477D-9F74-7B500D1979A8}" sibTransId="{F8E659FF-3D0C-4287-8FC1-9167235903E0}"/>
    <dgm:cxn modelId="{A0FC4F05-5057-4D51-A5B7-8E9EDDD49639}" type="presOf" srcId="{F5B21EA4-9F98-43EC-8D31-84ADA95A3943}" destId="{F3197922-13DA-4B1F-ABD9-8CCB1C5006D0}" srcOrd="0" destOrd="0" presId="urn:microsoft.com/office/officeart/2005/8/layout/lProcess3"/>
    <dgm:cxn modelId="{D2911B31-8BDC-4CA1-9DA5-9B83C9AE99A2}" type="presParOf" srcId="{E922241C-2345-4270-AD51-4D8529A68A69}" destId="{936B1351-7071-4091-92AD-9EDB0E9B8DDA}" srcOrd="0" destOrd="0" presId="urn:microsoft.com/office/officeart/2005/8/layout/lProcess3"/>
    <dgm:cxn modelId="{83353107-9D94-4EC5-B327-3F39FD80B9B6}" type="presParOf" srcId="{936B1351-7071-4091-92AD-9EDB0E9B8DDA}" destId="{F3197922-13DA-4B1F-ABD9-8CCB1C5006D0}"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7A4C31C-5EB2-45B4-8339-76E6881621E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21F3D32-5C55-4251-B599-AE3C48776D2D}">
      <dgm:prSet/>
      <dgm:spPr/>
      <dgm:t>
        <a:bodyPr/>
        <a:lstStyle/>
        <a:p>
          <a:pPr rtl="0"/>
          <a:r>
            <a:rPr lang="en-US" b="1" smtClean="0"/>
            <a:t>The International Advocacy Programme (IAP)</a:t>
          </a:r>
          <a:endParaRPr lang="en-US"/>
        </a:p>
      </dgm:t>
    </dgm:pt>
    <dgm:pt modelId="{B0FE7472-2B57-4216-8739-66D2D46FE225}" type="parTrans" cxnId="{7E8B897C-25B6-4B3C-9A65-92F9EB6FD5AA}">
      <dgm:prSet/>
      <dgm:spPr/>
      <dgm:t>
        <a:bodyPr/>
        <a:lstStyle/>
        <a:p>
          <a:endParaRPr lang="en-US"/>
        </a:p>
      </dgm:t>
    </dgm:pt>
    <dgm:pt modelId="{E9C77F04-C1F1-4881-9D70-89B8385BC0CF}" type="sibTrans" cxnId="{7E8B897C-25B6-4B3C-9A65-92F9EB6FD5AA}">
      <dgm:prSet/>
      <dgm:spPr/>
      <dgm:t>
        <a:bodyPr/>
        <a:lstStyle/>
        <a:p>
          <a:endParaRPr lang="en-US"/>
        </a:p>
      </dgm:t>
    </dgm:pt>
    <dgm:pt modelId="{E85F2302-FAA5-4B7B-8288-CBF9B33802E8}" type="pres">
      <dgm:prSet presAssocID="{47A4C31C-5EB2-45B4-8339-76E6881621E3}" presName="Name0" presStyleCnt="0">
        <dgm:presLayoutVars>
          <dgm:chPref val="3"/>
          <dgm:dir/>
          <dgm:animLvl val="lvl"/>
          <dgm:resizeHandles/>
        </dgm:presLayoutVars>
      </dgm:prSet>
      <dgm:spPr/>
      <dgm:t>
        <a:bodyPr/>
        <a:lstStyle/>
        <a:p>
          <a:endParaRPr lang="en-US"/>
        </a:p>
      </dgm:t>
    </dgm:pt>
    <dgm:pt modelId="{25D350FF-F559-48DE-9CA0-08D15159FA87}" type="pres">
      <dgm:prSet presAssocID="{E21F3D32-5C55-4251-B599-AE3C48776D2D}" presName="horFlow" presStyleCnt="0"/>
      <dgm:spPr/>
    </dgm:pt>
    <dgm:pt modelId="{5F496B01-3545-4098-A97C-515EFDDA5ECA}" type="pres">
      <dgm:prSet presAssocID="{E21F3D32-5C55-4251-B599-AE3C48776D2D}" presName="bigChev" presStyleLbl="node1" presStyleIdx="0" presStyleCnt="1" custScaleX="330611"/>
      <dgm:spPr/>
      <dgm:t>
        <a:bodyPr/>
        <a:lstStyle/>
        <a:p>
          <a:endParaRPr lang="en-US"/>
        </a:p>
      </dgm:t>
    </dgm:pt>
  </dgm:ptLst>
  <dgm:cxnLst>
    <dgm:cxn modelId="{5805130F-25DB-40A6-9BD6-935C2D034C7D}" type="presOf" srcId="{E21F3D32-5C55-4251-B599-AE3C48776D2D}" destId="{5F496B01-3545-4098-A97C-515EFDDA5ECA}" srcOrd="0" destOrd="0" presId="urn:microsoft.com/office/officeart/2005/8/layout/lProcess3"/>
    <dgm:cxn modelId="{7E8B897C-25B6-4B3C-9A65-92F9EB6FD5AA}" srcId="{47A4C31C-5EB2-45B4-8339-76E6881621E3}" destId="{E21F3D32-5C55-4251-B599-AE3C48776D2D}" srcOrd="0" destOrd="0" parTransId="{B0FE7472-2B57-4216-8739-66D2D46FE225}" sibTransId="{E9C77F04-C1F1-4881-9D70-89B8385BC0CF}"/>
    <dgm:cxn modelId="{384C563F-B433-4C61-970B-B0F7E9822AC3}" type="presOf" srcId="{47A4C31C-5EB2-45B4-8339-76E6881621E3}" destId="{E85F2302-FAA5-4B7B-8288-CBF9B33802E8}" srcOrd="0" destOrd="0" presId="urn:microsoft.com/office/officeart/2005/8/layout/lProcess3"/>
    <dgm:cxn modelId="{BCBB833E-1026-4C70-A75C-A48814C29EA7}" type="presParOf" srcId="{E85F2302-FAA5-4B7B-8288-CBF9B33802E8}" destId="{25D350FF-F559-48DE-9CA0-08D15159FA87}" srcOrd="0" destOrd="0" presId="urn:microsoft.com/office/officeart/2005/8/layout/lProcess3"/>
    <dgm:cxn modelId="{29393221-8C34-431D-8EDF-0CBB0A7BA113}" type="presParOf" srcId="{25D350FF-F559-48DE-9CA0-08D15159FA87}" destId="{5F496B01-3545-4098-A97C-515EFDDA5EC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37216-29D6-4F9A-813F-319AEA06200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FF0A7C8-73DB-4E2C-94BA-C9815DA9423E}">
      <dgm:prSet/>
      <dgm:spPr/>
      <dgm:t>
        <a:bodyPr/>
        <a:lstStyle/>
        <a:p>
          <a:pPr rtl="0"/>
          <a:r>
            <a:rPr lang="en-US" b="1" smtClean="0"/>
            <a:t>GOAL 1 END POVERTY IN ALL ITS FORMS EVERYWHERE</a:t>
          </a:r>
          <a:endParaRPr lang="en-US"/>
        </a:p>
      </dgm:t>
    </dgm:pt>
    <dgm:pt modelId="{DAA89053-BB6B-4CD7-8C4B-7C5AB67996B0}" type="parTrans" cxnId="{FE44824F-4804-49C7-AA98-ED527A456259}">
      <dgm:prSet/>
      <dgm:spPr/>
      <dgm:t>
        <a:bodyPr/>
        <a:lstStyle/>
        <a:p>
          <a:endParaRPr lang="en-US"/>
        </a:p>
      </dgm:t>
    </dgm:pt>
    <dgm:pt modelId="{EEE89FE0-D810-46B7-B07D-325FCEC1FCD9}" type="sibTrans" cxnId="{FE44824F-4804-49C7-AA98-ED527A456259}">
      <dgm:prSet/>
      <dgm:spPr/>
      <dgm:t>
        <a:bodyPr/>
        <a:lstStyle/>
        <a:p>
          <a:endParaRPr lang="en-US"/>
        </a:p>
      </dgm:t>
    </dgm:pt>
    <dgm:pt modelId="{B599DA18-E718-4721-9D27-F25715C0274B}" type="pres">
      <dgm:prSet presAssocID="{86F37216-29D6-4F9A-813F-319AEA062008}" presName="Name0" presStyleCnt="0">
        <dgm:presLayoutVars>
          <dgm:chPref val="3"/>
          <dgm:dir/>
          <dgm:animLvl val="lvl"/>
          <dgm:resizeHandles/>
        </dgm:presLayoutVars>
      </dgm:prSet>
      <dgm:spPr/>
      <dgm:t>
        <a:bodyPr/>
        <a:lstStyle/>
        <a:p>
          <a:endParaRPr lang="en-US"/>
        </a:p>
      </dgm:t>
    </dgm:pt>
    <dgm:pt modelId="{7068DF79-7B83-4F0F-A03B-3D56E35B2DA7}" type="pres">
      <dgm:prSet presAssocID="{5FF0A7C8-73DB-4E2C-94BA-C9815DA9423E}" presName="horFlow" presStyleCnt="0"/>
      <dgm:spPr/>
    </dgm:pt>
    <dgm:pt modelId="{095AA367-D5E7-495A-95AA-C05D5D07A3F4}" type="pres">
      <dgm:prSet presAssocID="{5FF0A7C8-73DB-4E2C-94BA-C9815DA9423E}" presName="bigChev" presStyleLbl="node1" presStyleIdx="0" presStyleCnt="1" custScaleX="572018"/>
      <dgm:spPr/>
      <dgm:t>
        <a:bodyPr/>
        <a:lstStyle/>
        <a:p>
          <a:endParaRPr lang="en-US"/>
        </a:p>
      </dgm:t>
    </dgm:pt>
  </dgm:ptLst>
  <dgm:cxnLst>
    <dgm:cxn modelId="{7E0C2590-0059-4ABF-9157-0A15D876BB00}" type="presOf" srcId="{86F37216-29D6-4F9A-813F-319AEA062008}" destId="{B599DA18-E718-4721-9D27-F25715C0274B}" srcOrd="0" destOrd="0" presId="urn:microsoft.com/office/officeart/2005/8/layout/lProcess3"/>
    <dgm:cxn modelId="{F65CB09B-162E-40BA-8194-D7AC875DA044}" type="presOf" srcId="{5FF0A7C8-73DB-4E2C-94BA-C9815DA9423E}" destId="{095AA367-D5E7-495A-95AA-C05D5D07A3F4}" srcOrd="0" destOrd="0" presId="urn:microsoft.com/office/officeart/2005/8/layout/lProcess3"/>
    <dgm:cxn modelId="{FE44824F-4804-49C7-AA98-ED527A456259}" srcId="{86F37216-29D6-4F9A-813F-319AEA062008}" destId="{5FF0A7C8-73DB-4E2C-94BA-C9815DA9423E}" srcOrd="0" destOrd="0" parTransId="{DAA89053-BB6B-4CD7-8C4B-7C5AB67996B0}" sibTransId="{EEE89FE0-D810-46B7-B07D-325FCEC1FCD9}"/>
    <dgm:cxn modelId="{45BD072F-CCDE-4660-8E3E-ADF34A6C3C73}" type="presParOf" srcId="{B599DA18-E718-4721-9D27-F25715C0274B}" destId="{7068DF79-7B83-4F0F-A03B-3D56E35B2DA7}" srcOrd="0" destOrd="0" presId="urn:microsoft.com/office/officeart/2005/8/layout/lProcess3"/>
    <dgm:cxn modelId="{75BB8611-8583-4EEF-94DA-93867EA94773}" type="presParOf" srcId="{7068DF79-7B83-4F0F-A03B-3D56E35B2DA7}" destId="{095AA367-D5E7-495A-95AA-C05D5D07A3F4}"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46CAD-42F4-48BE-8B91-814062BE704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08D5AF3-91C4-4FFA-8D04-9E76626DD5BA}">
      <dgm:prSet/>
      <dgm:spPr/>
      <dgm:t>
        <a:bodyPr/>
        <a:lstStyle/>
        <a:p>
          <a:pPr rtl="0"/>
          <a:r>
            <a:rPr lang="en-US" b="1" dirty="0" smtClean="0"/>
            <a:t>GOAL 2  END HUNGER, ACHIEVE FOOD SECURITY AND IMPROVED NUTRITION AND PROMOTE SUSTAINABLE AGRICULTURE</a:t>
          </a:r>
          <a:endParaRPr lang="en-US" dirty="0"/>
        </a:p>
      </dgm:t>
    </dgm:pt>
    <dgm:pt modelId="{141D9F21-29C6-46AE-AC90-F3D1470E8D50}" type="parTrans" cxnId="{6C68775F-4A33-4881-9F4F-5ACC4C895F5E}">
      <dgm:prSet/>
      <dgm:spPr/>
      <dgm:t>
        <a:bodyPr/>
        <a:lstStyle/>
        <a:p>
          <a:endParaRPr lang="en-US"/>
        </a:p>
      </dgm:t>
    </dgm:pt>
    <dgm:pt modelId="{C884463A-2B25-43A0-80AD-9059CF958589}" type="sibTrans" cxnId="{6C68775F-4A33-4881-9F4F-5ACC4C895F5E}">
      <dgm:prSet/>
      <dgm:spPr/>
      <dgm:t>
        <a:bodyPr/>
        <a:lstStyle/>
        <a:p>
          <a:endParaRPr lang="en-US"/>
        </a:p>
      </dgm:t>
    </dgm:pt>
    <dgm:pt modelId="{504CAFEC-D970-4413-ABB7-87634265DCB9}" type="pres">
      <dgm:prSet presAssocID="{E8646CAD-42F4-48BE-8B91-814062BE704A}" presName="Name0" presStyleCnt="0">
        <dgm:presLayoutVars>
          <dgm:chPref val="3"/>
          <dgm:dir/>
          <dgm:animLvl val="lvl"/>
          <dgm:resizeHandles/>
        </dgm:presLayoutVars>
      </dgm:prSet>
      <dgm:spPr/>
      <dgm:t>
        <a:bodyPr/>
        <a:lstStyle/>
        <a:p>
          <a:endParaRPr lang="en-US"/>
        </a:p>
      </dgm:t>
    </dgm:pt>
    <dgm:pt modelId="{02638CCD-B647-4687-90ED-4ECC7D9ADAE0}" type="pres">
      <dgm:prSet presAssocID="{608D5AF3-91C4-4FFA-8D04-9E76626DD5BA}" presName="horFlow" presStyleCnt="0"/>
      <dgm:spPr/>
    </dgm:pt>
    <dgm:pt modelId="{FE9F269D-05E0-4E3D-908C-33F4815D31F4}" type="pres">
      <dgm:prSet presAssocID="{608D5AF3-91C4-4FFA-8D04-9E76626DD5BA}" presName="bigChev" presStyleLbl="node1" presStyleIdx="0" presStyleCnt="1" custScaleX="530525" custScaleY="124356" custLinFactNeighborY="11606"/>
      <dgm:spPr/>
      <dgm:t>
        <a:bodyPr/>
        <a:lstStyle/>
        <a:p>
          <a:endParaRPr lang="en-US"/>
        </a:p>
      </dgm:t>
    </dgm:pt>
  </dgm:ptLst>
  <dgm:cxnLst>
    <dgm:cxn modelId="{EE8F1AA3-C2DB-4DB0-B67D-2E62E0945002}" type="presOf" srcId="{E8646CAD-42F4-48BE-8B91-814062BE704A}" destId="{504CAFEC-D970-4413-ABB7-87634265DCB9}" srcOrd="0" destOrd="0" presId="urn:microsoft.com/office/officeart/2005/8/layout/lProcess3"/>
    <dgm:cxn modelId="{7FF946D9-E778-49AE-8D65-2A611D4B571F}" type="presOf" srcId="{608D5AF3-91C4-4FFA-8D04-9E76626DD5BA}" destId="{FE9F269D-05E0-4E3D-908C-33F4815D31F4}" srcOrd="0" destOrd="0" presId="urn:microsoft.com/office/officeart/2005/8/layout/lProcess3"/>
    <dgm:cxn modelId="{6C68775F-4A33-4881-9F4F-5ACC4C895F5E}" srcId="{E8646CAD-42F4-48BE-8B91-814062BE704A}" destId="{608D5AF3-91C4-4FFA-8D04-9E76626DD5BA}" srcOrd="0" destOrd="0" parTransId="{141D9F21-29C6-46AE-AC90-F3D1470E8D50}" sibTransId="{C884463A-2B25-43A0-80AD-9059CF958589}"/>
    <dgm:cxn modelId="{029059CF-3FB6-4386-A2E1-E42E5012BF67}" type="presParOf" srcId="{504CAFEC-D970-4413-ABB7-87634265DCB9}" destId="{02638CCD-B647-4687-90ED-4ECC7D9ADAE0}" srcOrd="0" destOrd="0" presId="urn:microsoft.com/office/officeart/2005/8/layout/lProcess3"/>
    <dgm:cxn modelId="{2FFCC43D-6CAD-44A5-AD8E-490991B78E42}" type="presParOf" srcId="{02638CCD-B647-4687-90ED-4ECC7D9ADAE0}" destId="{FE9F269D-05E0-4E3D-908C-33F4815D31F4}"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46CAD-42F4-48BE-8B91-814062BE704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08D5AF3-91C4-4FFA-8D04-9E76626DD5BA}">
      <dgm:prSet/>
      <dgm:spPr/>
      <dgm:t>
        <a:bodyPr/>
        <a:lstStyle/>
        <a:p>
          <a:pPr rtl="0"/>
          <a:r>
            <a:rPr lang="en-US" b="1" dirty="0" smtClean="0"/>
            <a:t>GOAL 2  END HUNGER, ACHIEVE FOOD SECURITY AND IMPROVED NUTRITION AND PROMOTE SUSTAINABLE AGRICULTURE</a:t>
          </a:r>
          <a:endParaRPr lang="en-US" dirty="0"/>
        </a:p>
      </dgm:t>
    </dgm:pt>
    <dgm:pt modelId="{141D9F21-29C6-46AE-AC90-F3D1470E8D50}" type="parTrans" cxnId="{6C68775F-4A33-4881-9F4F-5ACC4C895F5E}">
      <dgm:prSet/>
      <dgm:spPr/>
      <dgm:t>
        <a:bodyPr/>
        <a:lstStyle/>
        <a:p>
          <a:endParaRPr lang="en-US"/>
        </a:p>
      </dgm:t>
    </dgm:pt>
    <dgm:pt modelId="{C884463A-2B25-43A0-80AD-9059CF958589}" type="sibTrans" cxnId="{6C68775F-4A33-4881-9F4F-5ACC4C895F5E}">
      <dgm:prSet/>
      <dgm:spPr/>
      <dgm:t>
        <a:bodyPr/>
        <a:lstStyle/>
        <a:p>
          <a:endParaRPr lang="en-US"/>
        </a:p>
      </dgm:t>
    </dgm:pt>
    <dgm:pt modelId="{504CAFEC-D970-4413-ABB7-87634265DCB9}" type="pres">
      <dgm:prSet presAssocID="{E8646CAD-42F4-48BE-8B91-814062BE704A}" presName="Name0" presStyleCnt="0">
        <dgm:presLayoutVars>
          <dgm:chPref val="3"/>
          <dgm:dir/>
          <dgm:animLvl val="lvl"/>
          <dgm:resizeHandles/>
        </dgm:presLayoutVars>
      </dgm:prSet>
      <dgm:spPr/>
      <dgm:t>
        <a:bodyPr/>
        <a:lstStyle/>
        <a:p>
          <a:endParaRPr lang="en-US"/>
        </a:p>
      </dgm:t>
    </dgm:pt>
    <dgm:pt modelId="{02638CCD-B647-4687-90ED-4ECC7D9ADAE0}" type="pres">
      <dgm:prSet presAssocID="{608D5AF3-91C4-4FFA-8D04-9E76626DD5BA}" presName="horFlow" presStyleCnt="0"/>
      <dgm:spPr/>
    </dgm:pt>
    <dgm:pt modelId="{FE9F269D-05E0-4E3D-908C-33F4815D31F4}" type="pres">
      <dgm:prSet presAssocID="{608D5AF3-91C4-4FFA-8D04-9E76626DD5BA}" presName="bigChev" presStyleLbl="node1" presStyleIdx="0" presStyleCnt="1" custScaleX="530525" custScaleY="124356" custLinFactNeighborY="-19064"/>
      <dgm:spPr/>
      <dgm:t>
        <a:bodyPr/>
        <a:lstStyle/>
        <a:p>
          <a:endParaRPr lang="en-US"/>
        </a:p>
      </dgm:t>
    </dgm:pt>
  </dgm:ptLst>
  <dgm:cxnLst>
    <dgm:cxn modelId="{A4BAF6D9-2F37-4BFF-8D58-D559B583CE8C}" type="presOf" srcId="{608D5AF3-91C4-4FFA-8D04-9E76626DD5BA}" destId="{FE9F269D-05E0-4E3D-908C-33F4815D31F4}" srcOrd="0" destOrd="0" presId="urn:microsoft.com/office/officeart/2005/8/layout/lProcess3"/>
    <dgm:cxn modelId="{6C68775F-4A33-4881-9F4F-5ACC4C895F5E}" srcId="{E8646CAD-42F4-48BE-8B91-814062BE704A}" destId="{608D5AF3-91C4-4FFA-8D04-9E76626DD5BA}" srcOrd="0" destOrd="0" parTransId="{141D9F21-29C6-46AE-AC90-F3D1470E8D50}" sibTransId="{C884463A-2B25-43A0-80AD-9059CF958589}"/>
    <dgm:cxn modelId="{ACBCD8A1-4353-4F1B-BC9A-F6EE61BEC4E9}" type="presOf" srcId="{E8646CAD-42F4-48BE-8B91-814062BE704A}" destId="{504CAFEC-D970-4413-ABB7-87634265DCB9}" srcOrd="0" destOrd="0" presId="urn:microsoft.com/office/officeart/2005/8/layout/lProcess3"/>
    <dgm:cxn modelId="{A6BC8AE1-DCC7-4A34-B00B-2CB05AECF2F2}" type="presParOf" srcId="{504CAFEC-D970-4413-ABB7-87634265DCB9}" destId="{02638CCD-B647-4687-90ED-4ECC7D9ADAE0}" srcOrd="0" destOrd="0" presId="urn:microsoft.com/office/officeart/2005/8/layout/lProcess3"/>
    <dgm:cxn modelId="{3D8B2501-4AE9-4F03-AC2E-C1E42ABB6CAF}" type="presParOf" srcId="{02638CCD-B647-4687-90ED-4ECC7D9ADAE0}" destId="{FE9F269D-05E0-4E3D-908C-33F4815D31F4}"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657126-7551-4C18-B5E5-1BFFE07C1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545D46-48D6-4BAF-B92C-18855D1501D1}">
      <dgm:prSet/>
      <dgm:spPr/>
      <dgm:t>
        <a:bodyPr/>
        <a:lstStyle/>
        <a:p>
          <a:pPr rtl="0"/>
          <a:r>
            <a:rPr lang="en-US" b="1" dirty="0" smtClean="0"/>
            <a:t>GOAL 3:  ENSURE HEALTHY LIVES AND PROMOTE WELLBEING FOR ALL AT ALL AGES</a:t>
          </a:r>
          <a:endParaRPr lang="en-US" dirty="0"/>
        </a:p>
      </dgm:t>
    </dgm:pt>
    <dgm:pt modelId="{9C2AEFE0-6768-43D6-AABC-EC4363CC36A7}" type="parTrans" cxnId="{F7A93CAA-2EBE-44A0-85BC-295AA52372BA}">
      <dgm:prSet/>
      <dgm:spPr/>
      <dgm:t>
        <a:bodyPr/>
        <a:lstStyle/>
        <a:p>
          <a:endParaRPr lang="en-US"/>
        </a:p>
      </dgm:t>
    </dgm:pt>
    <dgm:pt modelId="{4DB057BF-4DCB-49BE-913B-79D33221D0CD}" type="sibTrans" cxnId="{F7A93CAA-2EBE-44A0-85BC-295AA52372BA}">
      <dgm:prSet/>
      <dgm:spPr/>
      <dgm:t>
        <a:bodyPr/>
        <a:lstStyle/>
        <a:p>
          <a:endParaRPr lang="en-US"/>
        </a:p>
      </dgm:t>
    </dgm:pt>
    <dgm:pt modelId="{EF03F2DF-D4F5-4076-AF19-04E325468BA6}" type="pres">
      <dgm:prSet presAssocID="{2D657126-7551-4C18-B5E5-1BFFE07C1882}" presName="Name0" presStyleCnt="0">
        <dgm:presLayoutVars>
          <dgm:chPref val="3"/>
          <dgm:dir/>
          <dgm:animLvl val="lvl"/>
          <dgm:resizeHandles/>
        </dgm:presLayoutVars>
      </dgm:prSet>
      <dgm:spPr/>
      <dgm:t>
        <a:bodyPr/>
        <a:lstStyle/>
        <a:p>
          <a:endParaRPr lang="en-US"/>
        </a:p>
      </dgm:t>
    </dgm:pt>
    <dgm:pt modelId="{A912E50D-15F8-4D4E-BDC0-A6A152EE566D}" type="pres">
      <dgm:prSet presAssocID="{FE545D46-48D6-4BAF-B92C-18855D1501D1}" presName="horFlow" presStyleCnt="0"/>
      <dgm:spPr/>
    </dgm:pt>
    <dgm:pt modelId="{DE7A4C0F-3B20-43A0-9DB7-83E42E4709DD}" type="pres">
      <dgm:prSet presAssocID="{FE545D46-48D6-4BAF-B92C-18855D1501D1}" presName="bigChev" presStyleLbl="node1" presStyleIdx="0" presStyleCnt="1" custScaleX="415838"/>
      <dgm:spPr/>
      <dgm:t>
        <a:bodyPr/>
        <a:lstStyle/>
        <a:p>
          <a:endParaRPr lang="en-US"/>
        </a:p>
      </dgm:t>
    </dgm:pt>
  </dgm:ptLst>
  <dgm:cxnLst>
    <dgm:cxn modelId="{F7A93CAA-2EBE-44A0-85BC-295AA52372BA}" srcId="{2D657126-7551-4C18-B5E5-1BFFE07C1882}" destId="{FE545D46-48D6-4BAF-B92C-18855D1501D1}" srcOrd="0" destOrd="0" parTransId="{9C2AEFE0-6768-43D6-AABC-EC4363CC36A7}" sibTransId="{4DB057BF-4DCB-49BE-913B-79D33221D0CD}"/>
    <dgm:cxn modelId="{FD278243-A2DF-4818-861F-3329B0529DDF}" type="presOf" srcId="{2D657126-7551-4C18-B5E5-1BFFE07C1882}" destId="{EF03F2DF-D4F5-4076-AF19-04E325468BA6}" srcOrd="0" destOrd="0" presId="urn:microsoft.com/office/officeart/2005/8/layout/lProcess3"/>
    <dgm:cxn modelId="{3DABEEC5-F885-491C-827F-3A6857F9F47F}" type="presOf" srcId="{FE545D46-48D6-4BAF-B92C-18855D1501D1}" destId="{DE7A4C0F-3B20-43A0-9DB7-83E42E4709DD}" srcOrd="0" destOrd="0" presId="urn:microsoft.com/office/officeart/2005/8/layout/lProcess3"/>
    <dgm:cxn modelId="{DAE952B6-5351-4A0B-8604-0A3A21BBADB5}" type="presParOf" srcId="{EF03F2DF-D4F5-4076-AF19-04E325468BA6}" destId="{A912E50D-15F8-4D4E-BDC0-A6A152EE566D}" srcOrd="0" destOrd="0" presId="urn:microsoft.com/office/officeart/2005/8/layout/lProcess3"/>
    <dgm:cxn modelId="{53E29344-AE49-40C0-9900-C5C9B9322FBB}" type="presParOf" srcId="{A912E50D-15F8-4D4E-BDC0-A6A152EE566D}" destId="{DE7A4C0F-3B20-43A0-9DB7-83E42E4709D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657126-7551-4C18-B5E5-1BFFE07C1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545D46-48D6-4BAF-B92C-18855D1501D1}">
      <dgm:prSet custT="1"/>
      <dgm:spPr/>
      <dgm:t>
        <a:bodyPr/>
        <a:lstStyle/>
        <a:p>
          <a:pPr rtl="0"/>
          <a:r>
            <a:rPr lang="en-US" sz="1800" b="1" dirty="0" smtClean="0"/>
            <a:t>GOAL </a:t>
          </a:r>
          <a:r>
            <a:rPr lang="en-US" sz="1800" b="1" dirty="0" smtClean="0">
              <a:solidFill>
                <a:schemeClr val="bg1"/>
              </a:solidFill>
            </a:rPr>
            <a:t>4</a:t>
          </a:r>
          <a:r>
            <a:rPr lang="en-US" sz="1600" b="1" dirty="0" smtClean="0">
              <a:solidFill>
                <a:schemeClr val="bg1"/>
              </a:solidFill>
            </a:rPr>
            <a:t>: </a:t>
          </a:r>
          <a:r>
            <a:rPr lang="en-US" sz="1600" b="1" dirty="0" smtClean="0">
              <a:solidFill>
                <a:schemeClr val="bg1"/>
              </a:solidFill>
              <a:effectLst/>
            </a:rPr>
            <a:t>ENSURE INCLUSIVE AND EQUITABLE QUALITY EDUCATION AND PROMOTE LIFELONG LEARNING OPPORTUNITIES FOR ALL</a:t>
          </a:r>
          <a:endParaRPr lang="en-US" sz="1600" dirty="0">
            <a:solidFill>
              <a:schemeClr val="bg1"/>
            </a:solidFill>
          </a:endParaRPr>
        </a:p>
      </dgm:t>
    </dgm:pt>
    <dgm:pt modelId="{9C2AEFE0-6768-43D6-AABC-EC4363CC36A7}" type="parTrans" cxnId="{F7A93CAA-2EBE-44A0-85BC-295AA52372BA}">
      <dgm:prSet/>
      <dgm:spPr/>
      <dgm:t>
        <a:bodyPr/>
        <a:lstStyle/>
        <a:p>
          <a:endParaRPr lang="en-US"/>
        </a:p>
      </dgm:t>
    </dgm:pt>
    <dgm:pt modelId="{4DB057BF-4DCB-49BE-913B-79D33221D0CD}" type="sibTrans" cxnId="{F7A93CAA-2EBE-44A0-85BC-295AA52372BA}">
      <dgm:prSet/>
      <dgm:spPr/>
      <dgm:t>
        <a:bodyPr/>
        <a:lstStyle/>
        <a:p>
          <a:endParaRPr lang="en-US"/>
        </a:p>
      </dgm:t>
    </dgm:pt>
    <dgm:pt modelId="{EF03F2DF-D4F5-4076-AF19-04E325468BA6}" type="pres">
      <dgm:prSet presAssocID="{2D657126-7551-4C18-B5E5-1BFFE07C1882}" presName="Name0" presStyleCnt="0">
        <dgm:presLayoutVars>
          <dgm:chPref val="3"/>
          <dgm:dir/>
          <dgm:animLvl val="lvl"/>
          <dgm:resizeHandles/>
        </dgm:presLayoutVars>
      </dgm:prSet>
      <dgm:spPr/>
      <dgm:t>
        <a:bodyPr/>
        <a:lstStyle/>
        <a:p>
          <a:endParaRPr lang="en-US"/>
        </a:p>
      </dgm:t>
    </dgm:pt>
    <dgm:pt modelId="{A912E50D-15F8-4D4E-BDC0-A6A152EE566D}" type="pres">
      <dgm:prSet presAssocID="{FE545D46-48D6-4BAF-B92C-18855D1501D1}" presName="horFlow" presStyleCnt="0"/>
      <dgm:spPr/>
    </dgm:pt>
    <dgm:pt modelId="{DE7A4C0F-3B20-43A0-9DB7-83E42E4709DD}" type="pres">
      <dgm:prSet presAssocID="{FE545D46-48D6-4BAF-B92C-18855D1501D1}" presName="bigChev" presStyleLbl="node1" presStyleIdx="0" presStyleCnt="1" custScaleX="415838"/>
      <dgm:spPr/>
      <dgm:t>
        <a:bodyPr/>
        <a:lstStyle/>
        <a:p>
          <a:endParaRPr lang="en-US"/>
        </a:p>
      </dgm:t>
    </dgm:pt>
  </dgm:ptLst>
  <dgm:cxnLst>
    <dgm:cxn modelId="{F7A93CAA-2EBE-44A0-85BC-295AA52372BA}" srcId="{2D657126-7551-4C18-B5E5-1BFFE07C1882}" destId="{FE545D46-48D6-4BAF-B92C-18855D1501D1}" srcOrd="0" destOrd="0" parTransId="{9C2AEFE0-6768-43D6-AABC-EC4363CC36A7}" sibTransId="{4DB057BF-4DCB-49BE-913B-79D33221D0CD}"/>
    <dgm:cxn modelId="{F7560780-4DE9-45A7-9362-3EA4EB9AB6A2}" type="presOf" srcId="{FE545D46-48D6-4BAF-B92C-18855D1501D1}" destId="{DE7A4C0F-3B20-43A0-9DB7-83E42E4709DD}" srcOrd="0" destOrd="0" presId="urn:microsoft.com/office/officeart/2005/8/layout/lProcess3"/>
    <dgm:cxn modelId="{DB00623F-0DF6-4AC3-AD66-F3957E6CC84C}" type="presOf" srcId="{2D657126-7551-4C18-B5E5-1BFFE07C1882}" destId="{EF03F2DF-D4F5-4076-AF19-04E325468BA6}" srcOrd="0" destOrd="0" presId="urn:microsoft.com/office/officeart/2005/8/layout/lProcess3"/>
    <dgm:cxn modelId="{6B8C8E7E-C073-48E5-86A5-92418505C5E4}" type="presParOf" srcId="{EF03F2DF-D4F5-4076-AF19-04E325468BA6}" destId="{A912E50D-15F8-4D4E-BDC0-A6A152EE566D}" srcOrd="0" destOrd="0" presId="urn:microsoft.com/office/officeart/2005/8/layout/lProcess3"/>
    <dgm:cxn modelId="{EA52A239-23C1-42ED-8634-F2C7CA93E2F1}" type="presParOf" srcId="{A912E50D-15F8-4D4E-BDC0-A6A152EE566D}" destId="{DE7A4C0F-3B20-43A0-9DB7-83E42E4709D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657126-7551-4C18-B5E5-1BFFE07C1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545D46-48D6-4BAF-B92C-18855D1501D1}">
      <dgm:prSet custT="1"/>
      <dgm:spPr/>
      <dgm:t>
        <a:bodyPr/>
        <a:lstStyle/>
        <a:p>
          <a:pPr rtl="0"/>
          <a:r>
            <a:rPr lang="en-US" sz="1800" b="1" dirty="0" smtClean="0"/>
            <a:t>GOAL </a:t>
          </a:r>
          <a:r>
            <a:rPr lang="en-US" sz="1800" b="1" dirty="0" smtClean="0">
              <a:solidFill>
                <a:schemeClr val="bg1"/>
              </a:solidFill>
            </a:rPr>
            <a:t>4</a:t>
          </a:r>
          <a:r>
            <a:rPr lang="en-US" sz="1600" b="1" dirty="0" smtClean="0">
              <a:solidFill>
                <a:schemeClr val="bg1"/>
              </a:solidFill>
            </a:rPr>
            <a:t>: </a:t>
          </a:r>
          <a:r>
            <a:rPr lang="en-US" sz="1600" b="1" dirty="0" smtClean="0">
              <a:solidFill>
                <a:schemeClr val="bg1"/>
              </a:solidFill>
              <a:effectLst/>
            </a:rPr>
            <a:t>ENSURE INCLUSIVE AND EQUITABLE QUALITY EDUCATION AND PROMOTE LIFELONG LEARNING OPPORTUNITIES FOR ALL</a:t>
          </a:r>
          <a:endParaRPr lang="en-US" sz="1600" dirty="0">
            <a:solidFill>
              <a:schemeClr val="bg1"/>
            </a:solidFill>
          </a:endParaRPr>
        </a:p>
      </dgm:t>
    </dgm:pt>
    <dgm:pt modelId="{9C2AEFE0-6768-43D6-AABC-EC4363CC36A7}" type="parTrans" cxnId="{F7A93CAA-2EBE-44A0-85BC-295AA52372BA}">
      <dgm:prSet/>
      <dgm:spPr/>
      <dgm:t>
        <a:bodyPr/>
        <a:lstStyle/>
        <a:p>
          <a:endParaRPr lang="en-US"/>
        </a:p>
      </dgm:t>
    </dgm:pt>
    <dgm:pt modelId="{4DB057BF-4DCB-49BE-913B-79D33221D0CD}" type="sibTrans" cxnId="{F7A93CAA-2EBE-44A0-85BC-295AA52372BA}">
      <dgm:prSet/>
      <dgm:spPr/>
      <dgm:t>
        <a:bodyPr/>
        <a:lstStyle/>
        <a:p>
          <a:endParaRPr lang="en-US"/>
        </a:p>
      </dgm:t>
    </dgm:pt>
    <dgm:pt modelId="{EF03F2DF-D4F5-4076-AF19-04E325468BA6}" type="pres">
      <dgm:prSet presAssocID="{2D657126-7551-4C18-B5E5-1BFFE07C1882}" presName="Name0" presStyleCnt="0">
        <dgm:presLayoutVars>
          <dgm:chPref val="3"/>
          <dgm:dir/>
          <dgm:animLvl val="lvl"/>
          <dgm:resizeHandles/>
        </dgm:presLayoutVars>
      </dgm:prSet>
      <dgm:spPr/>
      <dgm:t>
        <a:bodyPr/>
        <a:lstStyle/>
        <a:p>
          <a:endParaRPr lang="en-US"/>
        </a:p>
      </dgm:t>
    </dgm:pt>
    <dgm:pt modelId="{A912E50D-15F8-4D4E-BDC0-A6A152EE566D}" type="pres">
      <dgm:prSet presAssocID="{FE545D46-48D6-4BAF-B92C-18855D1501D1}" presName="horFlow" presStyleCnt="0"/>
      <dgm:spPr/>
    </dgm:pt>
    <dgm:pt modelId="{DE7A4C0F-3B20-43A0-9DB7-83E42E4709DD}" type="pres">
      <dgm:prSet presAssocID="{FE545D46-48D6-4BAF-B92C-18855D1501D1}" presName="bigChev" presStyleLbl="node1" presStyleIdx="0" presStyleCnt="1" custScaleX="415838"/>
      <dgm:spPr/>
      <dgm:t>
        <a:bodyPr/>
        <a:lstStyle/>
        <a:p>
          <a:endParaRPr lang="en-US"/>
        </a:p>
      </dgm:t>
    </dgm:pt>
  </dgm:ptLst>
  <dgm:cxnLst>
    <dgm:cxn modelId="{F7A93CAA-2EBE-44A0-85BC-295AA52372BA}" srcId="{2D657126-7551-4C18-B5E5-1BFFE07C1882}" destId="{FE545D46-48D6-4BAF-B92C-18855D1501D1}" srcOrd="0" destOrd="0" parTransId="{9C2AEFE0-6768-43D6-AABC-EC4363CC36A7}" sibTransId="{4DB057BF-4DCB-49BE-913B-79D33221D0CD}"/>
    <dgm:cxn modelId="{42845E48-3716-482A-B7EF-86E7F19E6CE4}" type="presOf" srcId="{FE545D46-48D6-4BAF-B92C-18855D1501D1}" destId="{DE7A4C0F-3B20-43A0-9DB7-83E42E4709DD}" srcOrd="0" destOrd="0" presId="urn:microsoft.com/office/officeart/2005/8/layout/lProcess3"/>
    <dgm:cxn modelId="{9A8E1C8B-72AB-4A4F-866A-FE5B75A04C6C}" type="presOf" srcId="{2D657126-7551-4C18-B5E5-1BFFE07C1882}" destId="{EF03F2DF-D4F5-4076-AF19-04E325468BA6}" srcOrd="0" destOrd="0" presId="urn:microsoft.com/office/officeart/2005/8/layout/lProcess3"/>
    <dgm:cxn modelId="{A842BFEE-A615-4C40-AAC6-B42B744154A4}" type="presParOf" srcId="{EF03F2DF-D4F5-4076-AF19-04E325468BA6}" destId="{A912E50D-15F8-4D4E-BDC0-A6A152EE566D}" srcOrd="0" destOrd="0" presId="urn:microsoft.com/office/officeart/2005/8/layout/lProcess3"/>
    <dgm:cxn modelId="{AF7AC25E-73D7-436D-8CDF-F7D2E18F3853}" type="presParOf" srcId="{A912E50D-15F8-4D4E-BDC0-A6A152EE566D}" destId="{DE7A4C0F-3B20-43A0-9DB7-83E42E4709D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657126-7551-4C18-B5E5-1BFFE07C1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545D46-48D6-4BAF-B92C-18855D1501D1}">
      <dgm:prSet custT="1"/>
      <dgm:spPr/>
      <dgm:t>
        <a:bodyPr/>
        <a:lstStyle/>
        <a:p>
          <a:pPr rtl="0"/>
          <a:r>
            <a:rPr lang="en-US" sz="2000" b="1" dirty="0" smtClean="0">
              <a:solidFill>
                <a:schemeClr val="bg1"/>
              </a:solidFill>
              <a:effectLst>
                <a:outerShdw blurRad="38100" dist="38100" dir="2700000" algn="tl">
                  <a:srgbClr val="000000">
                    <a:alpha val="43137"/>
                  </a:srgbClr>
                </a:outerShdw>
              </a:effectLst>
            </a:rPr>
            <a:t>GOAL 5 </a:t>
          </a:r>
          <a:r>
            <a:rPr lang="en-US" sz="1600" b="1" dirty="0" smtClean="0">
              <a:solidFill>
                <a:schemeClr val="bg1"/>
              </a:solidFill>
              <a:effectLst>
                <a:outerShdw blurRad="38100" dist="38100" dir="2700000" algn="tl">
                  <a:srgbClr val="000000">
                    <a:alpha val="43137"/>
                  </a:srgbClr>
                </a:outerShdw>
              </a:effectLst>
            </a:rPr>
            <a:t>: ACHIEVE GENDER EQUALITY AND EMPOWER ALL WOMEN AND GIRLS</a:t>
          </a:r>
          <a:endParaRPr lang="en-US" sz="1600" b="1" dirty="0">
            <a:solidFill>
              <a:schemeClr val="bg1"/>
            </a:solidFill>
            <a:effectLst>
              <a:outerShdw blurRad="38100" dist="38100" dir="2700000" algn="tl">
                <a:srgbClr val="000000">
                  <a:alpha val="43137"/>
                </a:srgbClr>
              </a:outerShdw>
            </a:effectLst>
          </a:endParaRPr>
        </a:p>
      </dgm:t>
    </dgm:pt>
    <dgm:pt modelId="{9C2AEFE0-6768-43D6-AABC-EC4363CC36A7}" type="parTrans" cxnId="{F7A93CAA-2EBE-44A0-85BC-295AA52372BA}">
      <dgm:prSet/>
      <dgm:spPr/>
      <dgm:t>
        <a:bodyPr/>
        <a:lstStyle/>
        <a:p>
          <a:endParaRPr lang="en-US"/>
        </a:p>
      </dgm:t>
    </dgm:pt>
    <dgm:pt modelId="{4DB057BF-4DCB-49BE-913B-79D33221D0CD}" type="sibTrans" cxnId="{F7A93CAA-2EBE-44A0-85BC-295AA52372BA}">
      <dgm:prSet/>
      <dgm:spPr/>
      <dgm:t>
        <a:bodyPr/>
        <a:lstStyle/>
        <a:p>
          <a:endParaRPr lang="en-US"/>
        </a:p>
      </dgm:t>
    </dgm:pt>
    <dgm:pt modelId="{EF03F2DF-D4F5-4076-AF19-04E325468BA6}" type="pres">
      <dgm:prSet presAssocID="{2D657126-7551-4C18-B5E5-1BFFE07C1882}" presName="Name0" presStyleCnt="0">
        <dgm:presLayoutVars>
          <dgm:chPref val="3"/>
          <dgm:dir/>
          <dgm:animLvl val="lvl"/>
          <dgm:resizeHandles/>
        </dgm:presLayoutVars>
      </dgm:prSet>
      <dgm:spPr/>
      <dgm:t>
        <a:bodyPr/>
        <a:lstStyle/>
        <a:p>
          <a:endParaRPr lang="en-US"/>
        </a:p>
      </dgm:t>
    </dgm:pt>
    <dgm:pt modelId="{A912E50D-15F8-4D4E-BDC0-A6A152EE566D}" type="pres">
      <dgm:prSet presAssocID="{FE545D46-48D6-4BAF-B92C-18855D1501D1}" presName="horFlow" presStyleCnt="0"/>
      <dgm:spPr/>
    </dgm:pt>
    <dgm:pt modelId="{DE7A4C0F-3B20-43A0-9DB7-83E42E4709DD}" type="pres">
      <dgm:prSet presAssocID="{FE545D46-48D6-4BAF-B92C-18855D1501D1}" presName="bigChev" presStyleLbl="node1" presStyleIdx="0" presStyleCnt="1" custScaleX="415838"/>
      <dgm:spPr/>
      <dgm:t>
        <a:bodyPr/>
        <a:lstStyle/>
        <a:p>
          <a:endParaRPr lang="en-US"/>
        </a:p>
      </dgm:t>
    </dgm:pt>
  </dgm:ptLst>
  <dgm:cxnLst>
    <dgm:cxn modelId="{F7A93CAA-2EBE-44A0-85BC-295AA52372BA}" srcId="{2D657126-7551-4C18-B5E5-1BFFE07C1882}" destId="{FE545D46-48D6-4BAF-B92C-18855D1501D1}" srcOrd="0" destOrd="0" parTransId="{9C2AEFE0-6768-43D6-AABC-EC4363CC36A7}" sibTransId="{4DB057BF-4DCB-49BE-913B-79D33221D0CD}"/>
    <dgm:cxn modelId="{063C2F3B-3BB5-4854-9876-6A3C0EE5F607}" type="presOf" srcId="{2D657126-7551-4C18-B5E5-1BFFE07C1882}" destId="{EF03F2DF-D4F5-4076-AF19-04E325468BA6}" srcOrd="0" destOrd="0" presId="urn:microsoft.com/office/officeart/2005/8/layout/lProcess3"/>
    <dgm:cxn modelId="{5393236D-53E7-4A09-BE8E-4369021EB065}" type="presOf" srcId="{FE545D46-48D6-4BAF-B92C-18855D1501D1}" destId="{DE7A4C0F-3B20-43A0-9DB7-83E42E4709DD}" srcOrd="0" destOrd="0" presId="urn:microsoft.com/office/officeart/2005/8/layout/lProcess3"/>
    <dgm:cxn modelId="{E1306A14-341E-44CE-8C6E-95D99D0776DC}" type="presParOf" srcId="{EF03F2DF-D4F5-4076-AF19-04E325468BA6}" destId="{A912E50D-15F8-4D4E-BDC0-A6A152EE566D}" srcOrd="0" destOrd="0" presId="urn:microsoft.com/office/officeart/2005/8/layout/lProcess3"/>
    <dgm:cxn modelId="{40797DD5-EC85-4845-A121-CCF1CC5CE370}" type="presParOf" srcId="{A912E50D-15F8-4D4E-BDC0-A6A152EE566D}" destId="{DE7A4C0F-3B20-43A0-9DB7-83E42E4709D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657126-7551-4C18-B5E5-1BFFE07C188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545D46-48D6-4BAF-B92C-18855D1501D1}">
      <dgm:prSet custT="1"/>
      <dgm:spPr/>
      <dgm:t>
        <a:bodyPr/>
        <a:lstStyle/>
        <a:p>
          <a:pPr rtl="0"/>
          <a:r>
            <a:rPr lang="en-US" sz="2000" b="1" dirty="0" smtClean="0">
              <a:solidFill>
                <a:schemeClr val="bg1"/>
              </a:solidFill>
              <a:effectLst>
                <a:outerShdw blurRad="38100" dist="38100" dir="2700000" algn="tl">
                  <a:srgbClr val="000000">
                    <a:alpha val="43137"/>
                  </a:srgbClr>
                </a:outerShdw>
              </a:effectLst>
            </a:rPr>
            <a:t>GOAL 5 </a:t>
          </a:r>
          <a:r>
            <a:rPr lang="en-US" sz="1600" b="1" dirty="0" smtClean="0">
              <a:solidFill>
                <a:schemeClr val="bg1"/>
              </a:solidFill>
              <a:effectLst>
                <a:outerShdw blurRad="38100" dist="38100" dir="2700000" algn="tl">
                  <a:srgbClr val="000000">
                    <a:alpha val="43137"/>
                  </a:srgbClr>
                </a:outerShdw>
              </a:effectLst>
            </a:rPr>
            <a:t>: ACHIEVE GENDER EQUALITY AND EMPOWER ALL WOMEN AND GIRLS</a:t>
          </a:r>
          <a:endParaRPr lang="en-US" sz="1600" b="1" dirty="0">
            <a:solidFill>
              <a:schemeClr val="bg1"/>
            </a:solidFill>
            <a:effectLst>
              <a:outerShdw blurRad="38100" dist="38100" dir="2700000" algn="tl">
                <a:srgbClr val="000000">
                  <a:alpha val="43137"/>
                </a:srgbClr>
              </a:outerShdw>
            </a:effectLst>
          </a:endParaRPr>
        </a:p>
      </dgm:t>
    </dgm:pt>
    <dgm:pt modelId="{9C2AEFE0-6768-43D6-AABC-EC4363CC36A7}" type="parTrans" cxnId="{F7A93CAA-2EBE-44A0-85BC-295AA52372BA}">
      <dgm:prSet/>
      <dgm:spPr/>
      <dgm:t>
        <a:bodyPr/>
        <a:lstStyle/>
        <a:p>
          <a:endParaRPr lang="en-US"/>
        </a:p>
      </dgm:t>
    </dgm:pt>
    <dgm:pt modelId="{4DB057BF-4DCB-49BE-913B-79D33221D0CD}" type="sibTrans" cxnId="{F7A93CAA-2EBE-44A0-85BC-295AA52372BA}">
      <dgm:prSet/>
      <dgm:spPr/>
      <dgm:t>
        <a:bodyPr/>
        <a:lstStyle/>
        <a:p>
          <a:endParaRPr lang="en-US"/>
        </a:p>
      </dgm:t>
    </dgm:pt>
    <dgm:pt modelId="{EF03F2DF-D4F5-4076-AF19-04E325468BA6}" type="pres">
      <dgm:prSet presAssocID="{2D657126-7551-4C18-B5E5-1BFFE07C1882}" presName="Name0" presStyleCnt="0">
        <dgm:presLayoutVars>
          <dgm:chPref val="3"/>
          <dgm:dir/>
          <dgm:animLvl val="lvl"/>
          <dgm:resizeHandles/>
        </dgm:presLayoutVars>
      </dgm:prSet>
      <dgm:spPr/>
      <dgm:t>
        <a:bodyPr/>
        <a:lstStyle/>
        <a:p>
          <a:endParaRPr lang="en-US"/>
        </a:p>
      </dgm:t>
    </dgm:pt>
    <dgm:pt modelId="{A912E50D-15F8-4D4E-BDC0-A6A152EE566D}" type="pres">
      <dgm:prSet presAssocID="{FE545D46-48D6-4BAF-B92C-18855D1501D1}" presName="horFlow" presStyleCnt="0"/>
      <dgm:spPr/>
    </dgm:pt>
    <dgm:pt modelId="{DE7A4C0F-3B20-43A0-9DB7-83E42E4709DD}" type="pres">
      <dgm:prSet presAssocID="{FE545D46-48D6-4BAF-B92C-18855D1501D1}" presName="bigChev" presStyleLbl="node1" presStyleIdx="0" presStyleCnt="1" custScaleX="415838"/>
      <dgm:spPr/>
      <dgm:t>
        <a:bodyPr/>
        <a:lstStyle/>
        <a:p>
          <a:endParaRPr lang="en-US"/>
        </a:p>
      </dgm:t>
    </dgm:pt>
  </dgm:ptLst>
  <dgm:cxnLst>
    <dgm:cxn modelId="{F7A93CAA-2EBE-44A0-85BC-295AA52372BA}" srcId="{2D657126-7551-4C18-B5E5-1BFFE07C1882}" destId="{FE545D46-48D6-4BAF-B92C-18855D1501D1}" srcOrd="0" destOrd="0" parTransId="{9C2AEFE0-6768-43D6-AABC-EC4363CC36A7}" sibTransId="{4DB057BF-4DCB-49BE-913B-79D33221D0CD}"/>
    <dgm:cxn modelId="{5424F380-E9CE-4016-9E9B-4FB3AAC83C05}" type="presOf" srcId="{2D657126-7551-4C18-B5E5-1BFFE07C1882}" destId="{EF03F2DF-D4F5-4076-AF19-04E325468BA6}" srcOrd="0" destOrd="0" presId="urn:microsoft.com/office/officeart/2005/8/layout/lProcess3"/>
    <dgm:cxn modelId="{FDB560CC-D3EA-442E-8140-1426DE5012AC}" type="presOf" srcId="{FE545D46-48D6-4BAF-B92C-18855D1501D1}" destId="{DE7A4C0F-3B20-43A0-9DB7-83E42E4709DD}" srcOrd="0" destOrd="0" presId="urn:microsoft.com/office/officeart/2005/8/layout/lProcess3"/>
    <dgm:cxn modelId="{80853ACB-6FDB-4B0E-8209-242AE8A13588}" type="presParOf" srcId="{EF03F2DF-D4F5-4076-AF19-04E325468BA6}" destId="{A912E50D-15F8-4D4E-BDC0-A6A152EE566D}" srcOrd="0" destOrd="0" presId="urn:microsoft.com/office/officeart/2005/8/layout/lProcess3"/>
    <dgm:cxn modelId="{D00EE28D-B0D2-4106-88D7-2328530FA14E}" type="presParOf" srcId="{A912E50D-15F8-4D4E-BDC0-A6A152EE566D}" destId="{DE7A4C0F-3B20-43A0-9DB7-83E42E4709D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A367-D5E7-495A-95AA-C05D5D07A3F4}">
      <dsp:nvSpPr>
        <dsp:cNvPr id="0" name=""/>
        <dsp:cNvSpPr/>
      </dsp:nvSpPr>
      <dsp:spPr>
        <a:xfrm>
          <a:off x="144013" y="94"/>
          <a:ext cx="7941572" cy="55533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smtClean="0"/>
            <a:t>GOAL 1 END POVERTY IN ALL ITS FORMS EVERYWHERE</a:t>
          </a:r>
          <a:endParaRPr lang="en-US" sz="2000" kern="1200"/>
        </a:p>
      </dsp:txBody>
      <dsp:txXfrm>
        <a:off x="421682" y="94"/>
        <a:ext cx="7386235" cy="555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E780E-F668-44A1-BBDE-61D5A2D38157}">
      <dsp:nvSpPr>
        <dsp:cNvPr id="0" name=""/>
        <dsp:cNvSpPr/>
      </dsp:nvSpPr>
      <dsp:spPr>
        <a:xfrm rot="5400000">
          <a:off x="-803650" y="1739758"/>
          <a:ext cx="5143464" cy="1663948"/>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2000" b="1" kern="1200" dirty="0" smtClean="0">
            <a:solidFill>
              <a:schemeClr val="bg1"/>
            </a:solidFill>
            <a:effectLst>
              <a:outerShdw blurRad="38100" dist="38100" dir="2700000" algn="tl">
                <a:srgbClr val="000000">
                  <a:alpha val="43137"/>
                </a:srgbClr>
              </a:outerShdw>
            </a:effectLst>
          </a:endParaRPr>
        </a:p>
        <a:p>
          <a:pPr lvl="0" algn="ctr" defTabSz="889000" rtl="0">
            <a:lnSpc>
              <a:spcPct val="90000"/>
            </a:lnSpc>
            <a:spcBef>
              <a:spcPct val="0"/>
            </a:spcBef>
            <a:spcAft>
              <a:spcPct val="35000"/>
            </a:spcAft>
          </a:pPr>
          <a:endParaRPr lang="en-US" sz="2000" b="1" kern="1200" dirty="0" smtClean="0">
            <a:solidFill>
              <a:schemeClr val="bg1"/>
            </a:solidFill>
            <a:effectLst>
              <a:outerShdw blurRad="38100" dist="38100" dir="2700000" algn="tl">
                <a:srgbClr val="000000">
                  <a:alpha val="43137"/>
                </a:srgbClr>
              </a:outerShdw>
            </a:effectLst>
          </a:endParaRPr>
        </a:p>
        <a:p>
          <a:pPr lvl="0" algn="ctr" defTabSz="889000" rtl="0">
            <a:lnSpc>
              <a:spcPct val="90000"/>
            </a:lnSpc>
            <a:spcBef>
              <a:spcPct val="0"/>
            </a:spcBef>
            <a:spcAft>
              <a:spcPct val="35000"/>
            </a:spcAft>
          </a:pPr>
          <a:endParaRPr lang="en-US" sz="2000" b="1" kern="1200" dirty="0" smtClean="0">
            <a:solidFill>
              <a:schemeClr val="bg1"/>
            </a:solidFill>
            <a:effectLst>
              <a:outerShdw blurRad="38100" dist="38100" dir="2700000" algn="tl">
                <a:srgbClr val="000000">
                  <a:alpha val="43137"/>
                </a:srgbClr>
              </a:outerShdw>
            </a:effectLst>
          </a:endParaRPr>
        </a:p>
        <a:p>
          <a:pPr lvl="0" algn="ctr"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GOAL 5 </a:t>
          </a:r>
          <a:r>
            <a:rPr lang="en-US" sz="1600" b="1" kern="1200" dirty="0" smtClean="0">
              <a:solidFill>
                <a:schemeClr val="bg1"/>
              </a:solidFill>
              <a:effectLst>
                <a:outerShdw blurRad="38100" dist="38100" dir="2700000" algn="tl">
                  <a:srgbClr val="000000">
                    <a:alpha val="43137"/>
                  </a:srgbClr>
                </a:outerShdw>
              </a:effectLst>
            </a:rPr>
            <a:t>: ACHIEVE GENDER EQUALITY AND EMPOWER ALL WOMEN AND GIRLS</a:t>
          </a:r>
          <a:endParaRPr lang="en-US" sz="1600" b="1" kern="1200" dirty="0">
            <a:solidFill>
              <a:schemeClr val="bg1"/>
            </a:solidFill>
            <a:effectLst>
              <a:outerShdw blurRad="38100" dist="38100" dir="2700000" algn="tl">
                <a:srgbClr val="000000">
                  <a:alpha val="43137"/>
                </a:srgbClr>
              </a:outerShdw>
            </a:effectLst>
          </a:endParaRPr>
        </a:p>
      </dsp:txBody>
      <dsp:txXfrm rot="-5400000">
        <a:off x="936108" y="831974"/>
        <a:ext cx="1663948" cy="3479516"/>
      </dsp:txXfrm>
    </dsp:sp>
    <dsp:sp modelId="{BA4D34B8-F7E3-4AF4-A344-6AC739E26366}">
      <dsp:nvSpPr>
        <dsp:cNvPr id="0" name=""/>
        <dsp:cNvSpPr/>
      </dsp:nvSpPr>
      <dsp:spPr>
        <a:xfrm rot="5400000">
          <a:off x="2589045" y="-6136"/>
          <a:ext cx="3844510" cy="3866829"/>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4C0F-3B20-43A0-9DB7-83E42E4709DD}">
      <dsp:nvSpPr>
        <dsp:cNvPr id="0" name=""/>
        <dsp:cNvSpPr/>
      </dsp:nvSpPr>
      <dsp:spPr>
        <a:xfrm>
          <a:off x="169634" y="232"/>
          <a:ext cx="8229682" cy="791623"/>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GOAL 17: </a:t>
          </a:r>
          <a:r>
            <a:rPr lang="en-US" sz="1600" b="1" kern="1200" dirty="0" smtClean="0"/>
            <a:t>STRENGTHEN THE MEANS OF IMPLEMENTATION AND REVITALIZE THE GLOBAL PARTNERSHIP FOR SUSTAINABLE DEVELOPMENT</a:t>
          </a:r>
        </a:p>
      </dsp:txBody>
      <dsp:txXfrm>
        <a:off x="565446" y="232"/>
        <a:ext cx="7438059" cy="7916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BB39A-C5AE-4191-8C83-585901793AFD}">
      <dsp:nvSpPr>
        <dsp:cNvPr id="0" name=""/>
        <dsp:cNvSpPr/>
      </dsp:nvSpPr>
      <dsp:spPr>
        <a:xfrm>
          <a:off x="0" y="2259"/>
          <a:ext cx="1664693" cy="103352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Goal 4</a:t>
          </a:r>
          <a:endParaRPr lang="en-US" sz="2000" kern="1200" dirty="0"/>
        </a:p>
      </dsp:txBody>
      <dsp:txXfrm>
        <a:off x="516761" y="2259"/>
        <a:ext cx="631171" cy="1033522"/>
      </dsp:txXfrm>
    </dsp:sp>
    <dsp:sp modelId="{7AC8D129-4372-466D-968B-AFC9DB21551A}">
      <dsp:nvSpPr>
        <dsp:cNvPr id="0" name=""/>
        <dsp:cNvSpPr/>
      </dsp:nvSpPr>
      <dsp:spPr>
        <a:xfrm>
          <a:off x="1406937" y="90109"/>
          <a:ext cx="6164232" cy="857823"/>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endParaRPr lang="en-US" sz="1600" b="1" kern="1200" dirty="0" smtClean="0">
            <a:solidFill>
              <a:schemeClr val="bg2">
                <a:lumMod val="10000"/>
              </a:schemeClr>
            </a:solidFill>
            <a:effectLst/>
          </a:endParaRPr>
        </a:p>
        <a:p>
          <a:pPr lvl="0" algn="ctr" defTabSz="711200">
            <a:lnSpc>
              <a:spcPct val="90000"/>
            </a:lnSpc>
            <a:spcBef>
              <a:spcPct val="0"/>
            </a:spcBef>
            <a:spcAft>
              <a:spcPct val="35000"/>
            </a:spcAft>
          </a:pPr>
          <a:r>
            <a:rPr lang="en-US" sz="1600" b="1" kern="1200" dirty="0" smtClean="0">
              <a:solidFill>
                <a:schemeClr val="bg2">
                  <a:lumMod val="10000"/>
                </a:schemeClr>
              </a:solidFill>
              <a:effectLst/>
            </a:rPr>
            <a:t>ENSURE INCLUSIVE AND EQUITABLE QUALITY EDUCATION AND PROMOTE LIFELONG LEARNING OPPORTUNITIES FOR ALL</a:t>
          </a:r>
        </a:p>
        <a:p>
          <a:pPr lvl="0" algn="ctr" defTabSz="711200">
            <a:lnSpc>
              <a:spcPct val="90000"/>
            </a:lnSpc>
            <a:spcBef>
              <a:spcPct val="0"/>
            </a:spcBef>
            <a:spcAft>
              <a:spcPct val="35000"/>
            </a:spcAft>
          </a:pPr>
          <a:endParaRPr lang="en-US" sz="1600" b="1" kern="1200" dirty="0">
            <a:solidFill>
              <a:schemeClr val="bg2">
                <a:lumMod val="10000"/>
              </a:schemeClr>
            </a:solidFill>
            <a:effectLst/>
          </a:endParaRPr>
        </a:p>
      </dsp:txBody>
      <dsp:txXfrm>
        <a:off x="1835849" y="90109"/>
        <a:ext cx="5306409" cy="857823"/>
      </dsp:txXfrm>
    </dsp:sp>
    <dsp:sp modelId="{7F4B9F4B-9D74-49B9-87A7-9250DD77C7D4}">
      <dsp:nvSpPr>
        <dsp:cNvPr id="0" name=""/>
        <dsp:cNvSpPr/>
      </dsp:nvSpPr>
      <dsp:spPr>
        <a:xfrm>
          <a:off x="74336" y="1180474"/>
          <a:ext cx="1592192" cy="103352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Goal 5</a:t>
          </a:r>
          <a:endParaRPr lang="en-US" sz="2000" kern="1200" dirty="0"/>
        </a:p>
      </dsp:txBody>
      <dsp:txXfrm>
        <a:off x="591097" y="1180474"/>
        <a:ext cx="558670" cy="1033522"/>
      </dsp:txXfrm>
    </dsp:sp>
    <dsp:sp modelId="{67D993E1-34B7-4EA7-A095-7B455BF04FBE}">
      <dsp:nvSpPr>
        <dsp:cNvPr id="0" name=""/>
        <dsp:cNvSpPr/>
      </dsp:nvSpPr>
      <dsp:spPr>
        <a:xfrm>
          <a:off x="1394504" y="1268324"/>
          <a:ext cx="6176692" cy="857823"/>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 ACHIEVE GENDER EQUALITY AND EMPOWER ALL WOMEN AND GIRLS</a:t>
          </a:r>
          <a:endParaRPr lang="en-US" sz="2000" b="1" kern="1200" dirty="0"/>
        </a:p>
      </dsp:txBody>
      <dsp:txXfrm>
        <a:off x="1823416" y="1268324"/>
        <a:ext cx="5318869" cy="857823"/>
      </dsp:txXfrm>
    </dsp:sp>
    <dsp:sp modelId="{6EC02842-BE50-4124-884F-495B414347B1}">
      <dsp:nvSpPr>
        <dsp:cNvPr id="0" name=""/>
        <dsp:cNvSpPr/>
      </dsp:nvSpPr>
      <dsp:spPr>
        <a:xfrm>
          <a:off x="69680" y="2358690"/>
          <a:ext cx="1740864" cy="103352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Goal 6</a:t>
          </a:r>
          <a:endParaRPr lang="en-US" sz="2000" kern="1200" dirty="0"/>
        </a:p>
      </dsp:txBody>
      <dsp:txXfrm>
        <a:off x="586441" y="2358690"/>
        <a:ext cx="707342" cy="1033522"/>
      </dsp:txXfrm>
    </dsp:sp>
    <dsp:sp modelId="{A1E70547-C61B-4A56-8CE2-0B0F85F32A71}">
      <dsp:nvSpPr>
        <dsp:cNvPr id="0" name=""/>
        <dsp:cNvSpPr/>
      </dsp:nvSpPr>
      <dsp:spPr>
        <a:xfrm>
          <a:off x="1538191" y="2446539"/>
          <a:ext cx="6032985" cy="857823"/>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smtClean="0"/>
            <a:t> ENSURE AVAILABILITY AND SUSTAINABLE MANAGEMENT OF WATER AND SANITATION FOR ALL</a:t>
          </a:r>
        </a:p>
        <a:p>
          <a:pPr lvl="0" algn="ctr" defTabSz="711200">
            <a:lnSpc>
              <a:spcPct val="90000"/>
            </a:lnSpc>
            <a:spcBef>
              <a:spcPct val="0"/>
            </a:spcBef>
            <a:spcAft>
              <a:spcPct val="35000"/>
            </a:spcAft>
          </a:pPr>
          <a:endParaRPr lang="en-US" sz="1600" b="1" kern="1200" dirty="0"/>
        </a:p>
      </dsp:txBody>
      <dsp:txXfrm>
        <a:off x="1967103" y="2446539"/>
        <a:ext cx="5175162" cy="8578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BB39A-C5AE-4191-8C83-585901793AFD}">
      <dsp:nvSpPr>
        <dsp:cNvPr id="0" name=""/>
        <dsp:cNvSpPr/>
      </dsp:nvSpPr>
      <dsp:spPr>
        <a:xfrm>
          <a:off x="0" y="2259"/>
          <a:ext cx="1664693" cy="103352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Goal 7</a:t>
          </a:r>
          <a:endParaRPr lang="en-US" sz="2000" kern="1200" dirty="0"/>
        </a:p>
      </dsp:txBody>
      <dsp:txXfrm>
        <a:off x="516761" y="2259"/>
        <a:ext cx="631171" cy="1033522"/>
      </dsp:txXfrm>
    </dsp:sp>
    <dsp:sp modelId="{7AC8D129-4372-466D-968B-AFC9DB21551A}">
      <dsp:nvSpPr>
        <dsp:cNvPr id="0" name=""/>
        <dsp:cNvSpPr/>
      </dsp:nvSpPr>
      <dsp:spPr>
        <a:xfrm>
          <a:off x="1396609" y="90109"/>
          <a:ext cx="6164232" cy="857823"/>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10000"/>
                </a:schemeClr>
              </a:solidFill>
              <a:effectLst/>
            </a:rPr>
            <a:t> ENSURE ACCESS TO AFFORDABLE, RELIABLE, SUSTAINABLE AND MODERN ENERGY FOR ALL</a:t>
          </a:r>
        </a:p>
      </dsp:txBody>
      <dsp:txXfrm>
        <a:off x="1825521" y="90109"/>
        <a:ext cx="5306409" cy="857823"/>
      </dsp:txXfrm>
    </dsp:sp>
    <dsp:sp modelId="{7F4B9F4B-9D74-49B9-87A7-9250DD77C7D4}">
      <dsp:nvSpPr>
        <dsp:cNvPr id="0" name=""/>
        <dsp:cNvSpPr/>
      </dsp:nvSpPr>
      <dsp:spPr>
        <a:xfrm>
          <a:off x="0" y="1180474"/>
          <a:ext cx="1592192" cy="103352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Goal 8</a:t>
          </a:r>
          <a:endParaRPr lang="en-US" sz="2000" kern="1200" dirty="0"/>
        </a:p>
      </dsp:txBody>
      <dsp:txXfrm>
        <a:off x="516761" y="1180474"/>
        <a:ext cx="558670" cy="1033522"/>
      </dsp:txXfrm>
    </dsp:sp>
    <dsp:sp modelId="{67D993E1-34B7-4EA7-A095-7B455BF04FBE}">
      <dsp:nvSpPr>
        <dsp:cNvPr id="0" name=""/>
        <dsp:cNvSpPr/>
      </dsp:nvSpPr>
      <dsp:spPr>
        <a:xfrm>
          <a:off x="1296144" y="1268324"/>
          <a:ext cx="6588018" cy="857823"/>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 PROMOTE SUSTAINED, INCLUSIVE AND SUSTAINABLE ECONOMIC GROWTH, FULL AND PRODUCTIVE EMPLOYMENT AND DECENT WORK FOR ALL PUBLIC</a:t>
          </a:r>
          <a:endParaRPr lang="en-US" sz="1400" b="1" kern="1200" dirty="0"/>
        </a:p>
      </dsp:txBody>
      <dsp:txXfrm>
        <a:off x="1725056" y="1268324"/>
        <a:ext cx="5730195" cy="857823"/>
      </dsp:txXfrm>
    </dsp:sp>
    <dsp:sp modelId="{6EC02842-BE50-4124-884F-495B414347B1}">
      <dsp:nvSpPr>
        <dsp:cNvPr id="0" name=""/>
        <dsp:cNvSpPr/>
      </dsp:nvSpPr>
      <dsp:spPr>
        <a:xfrm>
          <a:off x="0" y="2358690"/>
          <a:ext cx="1740864" cy="103352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Goal 9</a:t>
          </a:r>
          <a:endParaRPr lang="en-US" sz="2000" kern="1200" dirty="0"/>
        </a:p>
      </dsp:txBody>
      <dsp:txXfrm>
        <a:off x="516761" y="2358690"/>
        <a:ext cx="707342" cy="1033522"/>
      </dsp:txXfrm>
    </dsp:sp>
    <dsp:sp modelId="{A1E70547-C61B-4A56-8CE2-0B0F85F32A71}">
      <dsp:nvSpPr>
        <dsp:cNvPr id="0" name=""/>
        <dsp:cNvSpPr/>
      </dsp:nvSpPr>
      <dsp:spPr>
        <a:xfrm>
          <a:off x="1413272" y="2446539"/>
          <a:ext cx="6363590" cy="857823"/>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 BUILD RESILIENT INFRASTRUCTURE, PROMOTE SUSTAINABLE INDUSTRIALIZATION AND FOSTER INNOVATION</a:t>
          </a:r>
        </a:p>
      </dsp:txBody>
      <dsp:txXfrm>
        <a:off x="1842184" y="2446539"/>
        <a:ext cx="5505767" cy="8578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BB39A-C5AE-4191-8C83-585901793AFD}">
      <dsp:nvSpPr>
        <dsp:cNvPr id="0" name=""/>
        <dsp:cNvSpPr/>
      </dsp:nvSpPr>
      <dsp:spPr>
        <a:xfrm>
          <a:off x="0" y="58843"/>
          <a:ext cx="1821286" cy="113074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Goal 10</a:t>
          </a:r>
          <a:endParaRPr lang="en-US" sz="2200" kern="1200" dirty="0"/>
        </a:p>
      </dsp:txBody>
      <dsp:txXfrm>
        <a:off x="565371" y="58843"/>
        <a:ext cx="690544" cy="1130742"/>
      </dsp:txXfrm>
    </dsp:sp>
    <dsp:sp modelId="{7AC8D129-4372-466D-968B-AFC9DB21551A}">
      <dsp:nvSpPr>
        <dsp:cNvPr id="0" name=""/>
        <dsp:cNvSpPr/>
      </dsp:nvSpPr>
      <dsp:spPr>
        <a:xfrm>
          <a:off x="1605887" y="154956"/>
          <a:ext cx="6163937" cy="938515"/>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10000"/>
                </a:schemeClr>
              </a:solidFill>
              <a:effectLst/>
            </a:rPr>
            <a:t>REDUCE INEQUALITY WITHIN AND AMONG COUNTRIES</a:t>
          </a:r>
        </a:p>
      </dsp:txBody>
      <dsp:txXfrm>
        <a:off x="2075145" y="154956"/>
        <a:ext cx="5225422" cy="938515"/>
      </dsp:txXfrm>
    </dsp:sp>
    <dsp:sp modelId="{7F4B9F4B-9D74-49B9-87A7-9250DD77C7D4}">
      <dsp:nvSpPr>
        <dsp:cNvPr id="0" name=""/>
        <dsp:cNvSpPr/>
      </dsp:nvSpPr>
      <dsp:spPr>
        <a:xfrm>
          <a:off x="0" y="1347888"/>
          <a:ext cx="1741964" cy="113074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Goal 11</a:t>
          </a:r>
          <a:endParaRPr lang="en-US" sz="2200" kern="1200" dirty="0"/>
        </a:p>
      </dsp:txBody>
      <dsp:txXfrm>
        <a:off x="565371" y="1347888"/>
        <a:ext cx="611222" cy="1130742"/>
      </dsp:txXfrm>
    </dsp:sp>
    <dsp:sp modelId="{67D993E1-34B7-4EA7-A095-7B455BF04FBE}">
      <dsp:nvSpPr>
        <dsp:cNvPr id="0" name=""/>
        <dsp:cNvSpPr/>
      </dsp:nvSpPr>
      <dsp:spPr>
        <a:xfrm>
          <a:off x="1384657" y="1444002"/>
          <a:ext cx="6611750" cy="938515"/>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 MAKE CITIES AND HUMAN SETTLEMENTS INCLUSIVE, SAFE, RESILIENT AND SUSTAINABLE</a:t>
          </a:r>
        </a:p>
        <a:p>
          <a:pPr lvl="0" algn="ctr" defTabSz="622300">
            <a:lnSpc>
              <a:spcPct val="90000"/>
            </a:lnSpc>
            <a:spcBef>
              <a:spcPct val="0"/>
            </a:spcBef>
            <a:spcAft>
              <a:spcPct val="35000"/>
            </a:spcAft>
          </a:pPr>
          <a:endParaRPr lang="en-US" sz="1400" b="1" kern="1200" dirty="0"/>
        </a:p>
      </dsp:txBody>
      <dsp:txXfrm>
        <a:off x="1853915" y="1444002"/>
        <a:ext cx="5673235" cy="938515"/>
      </dsp:txXfrm>
    </dsp:sp>
    <dsp:sp modelId="{6EC02842-BE50-4124-884F-495B414347B1}">
      <dsp:nvSpPr>
        <dsp:cNvPr id="0" name=""/>
        <dsp:cNvSpPr/>
      </dsp:nvSpPr>
      <dsp:spPr>
        <a:xfrm>
          <a:off x="0" y="2636934"/>
          <a:ext cx="1904621" cy="113074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Goal 12</a:t>
          </a:r>
          <a:endParaRPr lang="en-US" sz="2200" kern="1200" dirty="0"/>
        </a:p>
      </dsp:txBody>
      <dsp:txXfrm>
        <a:off x="565371" y="2636934"/>
        <a:ext cx="773879" cy="1130742"/>
      </dsp:txXfrm>
    </dsp:sp>
    <dsp:sp modelId="{A1E70547-C61B-4A56-8CE2-0B0F85F32A71}">
      <dsp:nvSpPr>
        <dsp:cNvPr id="0" name=""/>
        <dsp:cNvSpPr/>
      </dsp:nvSpPr>
      <dsp:spPr>
        <a:xfrm>
          <a:off x="1532348" y="2733047"/>
          <a:ext cx="6439462" cy="938515"/>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 ENSURE SUSTAINABLE CONSUMPTION AND PRODUCTION PATTERNS GOAL </a:t>
          </a:r>
        </a:p>
      </dsp:txBody>
      <dsp:txXfrm>
        <a:off x="2001606" y="2733047"/>
        <a:ext cx="5500947" cy="9385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BB39A-C5AE-4191-8C83-585901793AFD}">
      <dsp:nvSpPr>
        <dsp:cNvPr id="0" name=""/>
        <dsp:cNvSpPr/>
      </dsp:nvSpPr>
      <dsp:spPr>
        <a:xfrm>
          <a:off x="0" y="10096"/>
          <a:ext cx="1821286" cy="113074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Goal 13</a:t>
          </a:r>
          <a:endParaRPr lang="en-US" sz="2200" kern="1200" dirty="0"/>
        </a:p>
      </dsp:txBody>
      <dsp:txXfrm>
        <a:off x="565371" y="10096"/>
        <a:ext cx="690544" cy="1130742"/>
      </dsp:txXfrm>
    </dsp:sp>
    <dsp:sp modelId="{7AC8D129-4372-466D-968B-AFC9DB21551A}">
      <dsp:nvSpPr>
        <dsp:cNvPr id="0" name=""/>
        <dsp:cNvSpPr/>
      </dsp:nvSpPr>
      <dsp:spPr>
        <a:xfrm>
          <a:off x="1605887" y="106209"/>
          <a:ext cx="6163937" cy="938515"/>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lumMod val="10000"/>
                </a:schemeClr>
              </a:solidFill>
              <a:effectLst/>
            </a:rPr>
            <a:t> TAKE URGENT ACTION TO COMBAT CLIMATE CHANGE AND ITS IMPACTS</a:t>
          </a:r>
        </a:p>
      </dsp:txBody>
      <dsp:txXfrm>
        <a:off x="2075145" y="106209"/>
        <a:ext cx="5225422" cy="938515"/>
      </dsp:txXfrm>
    </dsp:sp>
    <dsp:sp modelId="{7F4B9F4B-9D74-49B9-87A7-9250DD77C7D4}">
      <dsp:nvSpPr>
        <dsp:cNvPr id="0" name=""/>
        <dsp:cNvSpPr/>
      </dsp:nvSpPr>
      <dsp:spPr>
        <a:xfrm>
          <a:off x="0" y="1299142"/>
          <a:ext cx="1741964" cy="113074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Goal 14</a:t>
          </a:r>
          <a:endParaRPr lang="en-US" sz="2200" kern="1200" dirty="0"/>
        </a:p>
      </dsp:txBody>
      <dsp:txXfrm>
        <a:off x="565371" y="1299142"/>
        <a:ext cx="611222" cy="1130742"/>
      </dsp:txXfrm>
    </dsp:sp>
    <dsp:sp modelId="{67D993E1-34B7-4EA7-A095-7B455BF04FBE}">
      <dsp:nvSpPr>
        <dsp:cNvPr id="0" name=""/>
        <dsp:cNvSpPr/>
      </dsp:nvSpPr>
      <dsp:spPr>
        <a:xfrm>
          <a:off x="1384657" y="1395255"/>
          <a:ext cx="6611750" cy="938515"/>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 CONSERVE AND SUSTAINABLY USE THE OCEANS, SEAS AND MARINE RESOURCES FOR SUSTAINABLE DEVELOPMENT </a:t>
          </a:r>
          <a:endParaRPr lang="en-US" sz="1400" b="1" kern="1200" dirty="0"/>
        </a:p>
      </dsp:txBody>
      <dsp:txXfrm>
        <a:off x="1853915" y="1395255"/>
        <a:ext cx="5673235" cy="938515"/>
      </dsp:txXfrm>
    </dsp:sp>
    <dsp:sp modelId="{6EC02842-BE50-4124-884F-495B414347B1}">
      <dsp:nvSpPr>
        <dsp:cNvPr id="0" name=""/>
        <dsp:cNvSpPr/>
      </dsp:nvSpPr>
      <dsp:spPr>
        <a:xfrm>
          <a:off x="0" y="2636934"/>
          <a:ext cx="1904621" cy="113074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Goal 15</a:t>
          </a:r>
          <a:endParaRPr lang="en-US" sz="2200" kern="1200" dirty="0"/>
        </a:p>
      </dsp:txBody>
      <dsp:txXfrm>
        <a:off x="565371" y="2636934"/>
        <a:ext cx="773879" cy="1130742"/>
      </dsp:txXfrm>
    </dsp:sp>
    <dsp:sp modelId="{A1E70547-C61B-4A56-8CE2-0B0F85F32A71}">
      <dsp:nvSpPr>
        <dsp:cNvPr id="0" name=""/>
        <dsp:cNvSpPr/>
      </dsp:nvSpPr>
      <dsp:spPr>
        <a:xfrm>
          <a:off x="1532348" y="2588188"/>
          <a:ext cx="6439462" cy="1228235"/>
        </a:xfrm>
        <a:prstGeom prst="chevron">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 PROTECT, RESTORE AND PROMOTE SUSTAINABLE USE OF TERRESTRIAL ECOSYSTEMS, SUSTAINABLY MANAGE FORESTS, COMBAT DESERTIFICATION, AND HALT AND REVERSE LAND DEGRADATION AND HALT BIODIVERSITY LOSS </a:t>
          </a:r>
        </a:p>
      </dsp:txBody>
      <dsp:txXfrm>
        <a:off x="2146466" y="2588188"/>
        <a:ext cx="5211227" cy="12282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A367-D5E7-495A-95AA-C05D5D07A3F4}">
      <dsp:nvSpPr>
        <dsp:cNvPr id="0" name=""/>
        <dsp:cNvSpPr/>
      </dsp:nvSpPr>
      <dsp:spPr>
        <a:xfrm>
          <a:off x="144013" y="94"/>
          <a:ext cx="7941572" cy="55533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smtClean="0"/>
            <a:t>GOAL 1 END POVERTY IN ALL ITS FORMS EVERYWHERE</a:t>
          </a:r>
          <a:endParaRPr lang="en-US" sz="2000" kern="1200"/>
        </a:p>
      </dsp:txBody>
      <dsp:txXfrm>
        <a:off x="421682" y="94"/>
        <a:ext cx="7386235" cy="555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269D-05E0-4E3D-908C-33F4815D31F4}">
      <dsp:nvSpPr>
        <dsp:cNvPr id="0" name=""/>
        <dsp:cNvSpPr/>
      </dsp:nvSpPr>
      <dsp:spPr>
        <a:xfrm>
          <a:off x="348" y="190289"/>
          <a:ext cx="8228902" cy="77154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GOAL 2  END HUNGER, ACHIEVE FOOD SECURITY AND IMPROVED NUTRITION AND PROMOTE SUSTAINABLE AGRICULTURE</a:t>
          </a:r>
          <a:endParaRPr lang="en-US" sz="1800" kern="1200" dirty="0"/>
        </a:p>
      </dsp:txBody>
      <dsp:txXfrm>
        <a:off x="386122" y="190289"/>
        <a:ext cx="7457355" cy="771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269D-05E0-4E3D-908C-33F4815D31F4}">
      <dsp:nvSpPr>
        <dsp:cNvPr id="0" name=""/>
        <dsp:cNvSpPr/>
      </dsp:nvSpPr>
      <dsp:spPr>
        <a:xfrm>
          <a:off x="348" y="0"/>
          <a:ext cx="8228902" cy="77154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GOAL 2  END HUNGER, ACHIEVE FOOD SECURITY AND IMPROVED NUTRITION AND PROMOTE SUSTAINABLE AGRICULTURE</a:t>
          </a:r>
          <a:endParaRPr lang="en-US" sz="1800" kern="1200" dirty="0"/>
        </a:p>
      </dsp:txBody>
      <dsp:txXfrm>
        <a:off x="386122" y="0"/>
        <a:ext cx="7457355" cy="771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4C0F-3B20-43A0-9DB7-83E42E4709DD}">
      <dsp:nvSpPr>
        <dsp:cNvPr id="0" name=""/>
        <dsp:cNvSpPr/>
      </dsp:nvSpPr>
      <dsp:spPr>
        <a:xfrm>
          <a:off x="4173" y="637"/>
          <a:ext cx="8221253" cy="790813"/>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US" sz="2500" b="1" kern="1200" dirty="0" smtClean="0"/>
            <a:t>GOAL 3:  ENSURE HEALTHY LIVES AND PROMOTE WELLBEING FOR ALL AT ALL AGES</a:t>
          </a:r>
          <a:endParaRPr lang="en-US" sz="2500" kern="1200" dirty="0"/>
        </a:p>
      </dsp:txBody>
      <dsp:txXfrm>
        <a:off x="399580" y="637"/>
        <a:ext cx="7430440" cy="790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4C0F-3B20-43A0-9DB7-83E42E4709DD}">
      <dsp:nvSpPr>
        <dsp:cNvPr id="0" name=""/>
        <dsp:cNvSpPr/>
      </dsp:nvSpPr>
      <dsp:spPr>
        <a:xfrm>
          <a:off x="206150" y="281"/>
          <a:ext cx="8228658" cy="791525"/>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GOAL </a:t>
          </a:r>
          <a:r>
            <a:rPr lang="en-US" sz="1800" b="1" kern="1200" dirty="0" smtClean="0">
              <a:solidFill>
                <a:schemeClr val="bg1"/>
              </a:solidFill>
            </a:rPr>
            <a:t>4</a:t>
          </a:r>
          <a:r>
            <a:rPr lang="en-US" sz="1600" b="1" kern="1200" dirty="0" smtClean="0">
              <a:solidFill>
                <a:schemeClr val="bg1"/>
              </a:solidFill>
            </a:rPr>
            <a:t>: </a:t>
          </a:r>
          <a:r>
            <a:rPr lang="en-US" sz="1600" b="1" kern="1200" dirty="0" smtClean="0">
              <a:solidFill>
                <a:schemeClr val="bg1"/>
              </a:solidFill>
              <a:effectLst/>
            </a:rPr>
            <a:t>ENSURE INCLUSIVE AND EQUITABLE QUALITY EDUCATION AND PROMOTE LIFELONG LEARNING OPPORTUNITIES FOR ALL</a:t>
          </a:r>
          <a:endParaRPr lang="en-US" sz="1600" kern="1200" dirty="0">
            <a:solidFill>
              <a:schemeClr val="bg1"/>
            </a:solidFill>
          </a:endParaRPr>
        </a:p>
      </dsp:txBody>
      <dsp:txXfrm>
        <a:off x="601913" y="281"/>
        <a:ext cx="7437133" cy="791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4C0F-3B20-43A0-9DB7-83E42E4709DD}">
      <dsp:nvSpPr>
        <dsp:cNvPr id="0" name=""/>
        <dsp:cNvSpPr/>
      </dsp:nvSpPr>
      <dsp:spPr>
        <a:xfrm>
          <a:off x="206150" y="281"/>
          <a:ext cx="8228658" cy="791525"/>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GOAL </a:t>
          </a:r>
          <a:r>
            <a:rPr lang="en-US" sz="1800" b="1" kern="1200" dirty="0" smtClean="0">
              <a:solidFill>
                <a:schemeClr val="bg1"/>
              </a:solidFill>
            </a:rPr>
            <a:t>4</a:t>
          </a:r>
          <a:r>
            <a:rPr lang="en-US" sz="1600" b="1" kern="1200" dirty="0" smtClean="0">
              <a:solidFill>
                <a:schemeClr val="bg1"/>
              </a:solidFill>
            </a:rPr>
            <a:t>: </a:t>
          </a:r>
          <a:r>
            <a:rPr lang="en-US" sz="1600" b="1" kern="1200" dirty="0" smtClean="0">
              <a:solidFill>
                <a:schemeClr val="bg1"/>
              </a:solidFill>
              <a:effectLst/>
            </a:rPr>
            <a:t>ENSURE INCLUSIVE AND EQUITABLE QUALITY EDUCATION AND PROMOTE LIFELONG LEARNING OPPORTUNITIES FOR ALL</a:t>
          </a:r>
          <a:endParaRPr lang="en-US" sz="1600" kern="1200" dirty="0">
            <a:solidFill>
              <a:schemeClr val="bg1"/>
            </a:solidFill>
          </a:endParaRPr>
        </a:p>
      </dsp:txBody>
      <dsp:txXfrm>
        <a:off x="601913" y="281"/>
        <a:ext cx="7437133" cy="7915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4C0F-3B20-43A0-9DB7-83E42E4709DD}">
      <dsp:nvSpPr>
        <dsp:cNvPr id="0" name=""/>
        <dsp:cNvSpPr/>
      </dsp:nvSpPr>
      <dsp:spPr>
        <a:xfrm>
          <a:off x="206150" y="281"/>
          <a:ext cx="8228658" cy="791525"/>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GOAL 5 </a:t>
          </a:r>
          <a:r>
            <a:rPr lang="en-US" sz="1600" b="1" kern="1200" dirty="0" smtClean="0">
              <a:solidFill>
                <a:schemeClr val="bg1"/>
              </a:solidFill>
              <a:effectLst>
                <a:outerShdw blurRad="38100" dist="38100" dir="2700000" algn="tl">
                  <a:srgbClr val="000000">
                    <a:alpha val="43137"/>
                  </a:srgbClr>
                </a:outerShdw>
              </a:effectLst>
            </a:rPr>
            <a:t>: ACHIEVE GENDER EQUALITY AND EMPOWER ALL WOMEN AND GIRLS</a:t>
          </a:r>
          <a:endParaRPr lang="en-US" sz="1600" b="1" kern="1200" dirty="0">
            <a:solidFill>
              <a:schemeClr val="bg1"/>
            </a:solidFill>
            <a:effectLst>
              <a:outerShdw blurRad="38100" dist="38100" dir="2700000" algn="tl">
                <a:srgbClr val="000000">
                  <a:alpha val="43137"/>
                </a:srgbClr>
              </a:outerShdw>
            </a:effectLst>
          </a:endParaRPr>
        </a:p>
      </dsp:txBody>
      <dsp:txXfrm>
        <a:off x="601913" y="281"/>
        <a:ext cx="7437133" cy="791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4C0F-3B20-43A0-9DB7-83E42E4709DD}">
      <dsp:nvSpPr>
        <dsp:cNvPr id="0" name=""/>
        <dsp:cNvSpPr/>
      </dsp:nvSpPr>
      <dsp:spPr>
        <a:xfrm>
          <a:off x="206150" y="281"/>
          <a:ext cx="8228658" cy="791525"/>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GOAL 5 </a:t>
          </a:r>
          <a:r>
            <a:rPr lang="en-US" sz="1600" b="1" kern="1200" dirty="0" smtClean="0">
              <a:solidFill>
                <a:schemeClr val="bg1"/>
              </a:solidFill>
              <a:effectLst>
                <a:outerShdw blurRad="38100" dist="38100" dir="2700000" algn="tl">
                  <a:srgbClr val="000000">
                    <a:alpha val="43137"/>
                  </a:srgbClr>
                </a:outerShdw>
              </a:effectLst>
            </a:rPr>
            <a:t>: ACHIEVE GENDER EQUALITY AND EMPOWER ALL WOMEN AND GIRLS</a:t>
          </a:r>
          <a:endParaRPr lang="en-US" sz="1600" b="1" kern="1200" dirty="0">
            <a:solidFill>
              <a:schemeClr val="bg1"/>
            </a:solidFill>
            <a:effectLst>
              <a:outerShdw blurRad="38100" dist="38100" dir="2700000" algn="tl">
                <a:srgbClr val="000000">
                  <a:alpha val="43137"/>
                </a:srgbClr>
              </a:outerShdw>
            </a:effectLst>
          </a:endParaRPr>
        </a:p>
      </dsp:txBody>
      <dsp:txXfrm>
        <a:off x="601913" y="281"/>
        <a:ext cx="7437133" cy="7915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3D5C9-C029-4DC1-BE58-76CFF83657E3}" type="datetimeFigureOut">
              <a:rPr lang="en-US" smtClean="0"/>
              <a:t>3/23/17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FB230-57A4-49F7-9EC7-39A8E4BE937C}" type="slidenum">
              <a:rPr lang="en-US" smtClean="0"/>
              <a:t>‹#›</a:t>
            </a:fld>
            <a:endParaRPr lang="en-US"/>
          </a:p>
        </p:txBody>
      </p:sp>
    </p:spTree>
    <p:extLst>
      <p:ext uri="{BB962C8B-B14F-4D97-AF65-F5344CB8AC3E}">
        <p14:creationId xmlns:p14="http://schemas.microsoft.com/office/powerpoint/2010/main" val="158252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5</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14</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16</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17</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18</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19</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20</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6</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Libraries, by providing access to information and skills, help provide opportunities for people to improve their own lives and support informed decision-making by governments, communities and others to provide services and support that reduce poverty and improve the prosperity of people everywhere.</a:t>
            </a:r>
          </a:p>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7</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8</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9</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Libraries including specialist agricultural libraries and extension services provide access to research and data on crops, market information and farming methods that supports resilient, productive agriculture.</a:t>
            </a:r>
          </a:p>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10</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11</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FB230-57A4-49F7-9EC7-39A8E4BE937C}" type="slidenum">
              <a:rPr lang="en-US" smtClean="0"/>
              <a:t>12</a:t>
            </a:fld>
            <a:endParaRPr lang="en-US"/>
          </a:p>
        </p:txBody>
      </p:sp>
    </p:spTree>
    <p:extLst>
      <p:ext uri="{BB962C8B-B14F-4D97-AF65-F5344CB8AC3E}">
        <p14:creationId xmlns:p14="http://schemas.microsoft.com/office/powerpoint/2010/main" val="71673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22FB230-57A4-49F7-9EC7-39A8E4BE937C}" type="slidenum">
              <a:rPr lang="en-US" smtClean="0"/>
              <a:t>13</a:t>
            </a:fld>
            <a:endParaRPr lang="en-US"/>
          </a:p>
        </p:txBody>
      </p:sp>
    </p:spTree>
    <p:extLst>
      <p:ext uri="{BB962C8B-B14F-4D97-AF65-F5344CB8AC3E}">
        <p14:creationId xmlns:p14="http://schemas.microsoft.com/office/powerpoint/2010/main" val="71673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316589C-D4D7-4CCB-9E1D-4802076BB480}" type="datetimeFigureOut">
              <a:rPr lang="en-US" smtClean="0"/>
              <a:t>3/23/17</a:t>
            </a:fld>
            <a:endParaRPr lang="en-US"/>
          </a:p>
        </p:txBody>
      </p:sp>
      <p:sp>
        <p:nvSpPr>
          <p:cNvPr id="8" name="Slide Number Placeholder 7"/>
          <p:cNvSpPr>
            <a:spLocks noGrp="1"/>
          </p:cNvSpPr>
          <p:nvPr>
            <p:ph type="sldNum" sz="quarter" idx="11"/>
          </p:nvPr>
        </p:nvSpPr>
        <p:spPr/>
        <p:txBody>
          <a:bodyPr/>
          <a:lstStyle/>
          <a:p>
            <a:fld id="{A83BDBF3-3775-4F10-B23F-AD1F44684BE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6589C-D4D7-4CCB-9E1D-4802076BB480}"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BDBF3-3775-4F10-B23F-AD1F44684B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6589C-D4D7-4CCB-9E1D-4802076BB480}"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BDBF3-3775-4F10-B23F-AD1F44684B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316589C-D4D7-4CCB-9E1D-4802076BB480}"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BDBF3-3775-4F10-B23F-AD1F44684B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6589C-D4D7-4CCB-9E1D-4802076BB480}"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BDBF3-3775-4F10-B23F-AD1F44684BE7}" type="slidenum">
              <a:rPr lang="en-US" smtClean="0"/>
              <a:t>‹#›</a:t>
            </a:fld>
            <a:endParaRPr lang="en-US"/>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16589C-D4D7-4CCB-9E1D-4802076BB480}"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BDBF3-3775-4F10-B23F-AD1F44684BE7}" type="slidenum">
              <a:rPr lang="en-US" smtClean="0"/>
              <a:t>‹#›</a:t>
            </a:fld>
            <a:endParaRPr lang="en-US"/>
          </a:p>
        </p:txBody>
      </p:sp>
      <p:sp>
        <p:nvSpPr>
          <p:cNvPr id="9" name="Content Placeholder 8"/>
          <p:cNvSpPr>
            <a:spLocks noGrp="1"/>
          </p:cNvSpPr>
          <p:nvPr>
            <p:ph sz="quarter" idx="13"/>
          </p:nvPr>
        </p:nvSpPr>
        <p:spPr>
          <a:xfrm>
            <a:off x="365760" y="1200150"/>
            <a:ext cx="4041648" cy="3394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16589C-D4D7-4CCB-9E1D-4802076BB480}" type="datetimeFigureOut">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BDBF3-3775-4F10-B23F-AD1F44684BE7}" type="slidenum">
              <a:rPr lang="en-US" smtClean="0"/>
              <a:t>‹#›</a:t>
            </a:fld>
            <a:endParaRPr lang="en-US"/>
          </a:p>
        </p:txBody>
      </p:sp>
      <p:sp>
        <p:nvSpPr>
          <p:cNvPr id="11" name="Content Placeholder 10"/>
          <p:cNvSpPr>
            <a:spLocks noGrp="1"/>
          </p:cNvSpPr>
          <p:nvPr>
            <p:ph sz="quarter" idx="13"/>
          </p:nvPr>
        </p:nvSpPr>
        <p:spPr>
          <a:xfrm>
            <a:off x="457200" y="1659636"/>
            <a:ext cx="4041648" cy="2935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6589C-D4D7-4CCB-9E1D-4802076BB480}" type="datetimeFigureOut">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BDBF3-3775-4F10-B23F-AD1F44684B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589C-D4D7-4CCB-9E1D-4802076BB480}" type="datetimeFigureOut">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BDBF3-3775-4F10-B23F-AD1F44684B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04788"/>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6589C-D4D7-4CCB-9E1D-4802076BB480}"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BDBF3-3775-4F10-B23F-AD1F44684B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0"/>
            <a:ext cx="5711824" cy="671513"/>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6589C-D4D7-4CCB-9E1D-4802076BB480}"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BDBF3-3775-4F10-B23F-AD1F44684B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8" y="4767263"/>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316589C-D4D7-4CCB-9E1D-4802076BB480}" type="datetimeFigureOut">
              <a:rPr lang="en-US" smtClean="0"/>
              <a:t>3/23/17</a:t>
            </a:fld>
            <a:endParaRPr lang="en-US"/>
          </a:p>
        </p:txBody>
      </p:sp>
      <p:sp>
        <p:nvSpPr>
          <p:cNvPr id="5" name="Footer Placeholder 4"/>
          <p:cNvSpPr>
            <a:spLocks noGrp="1"/>
          </p:cNvSpPr>
          <p:nvPr>
            <p:ph type="ftr" sz="quarter" idx="3"/>
          </p:nvPr>
        </p:nvSpPr>
        <p:spPr>
          <a:xfrm>
            <a:off x="659166" y="4767263"/>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9" y="4767263"/>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3BDBF3-3775-4F10-B23F-AD1F44684BE7}" type="slidenum">
              <a:rPr lang="en-US" smtClean="0"/>
              <a:t>‹#›</a:t>
            </a:fld>
            <a:endParaRPr lang="en-US"/>
          </a:p>
        </p:txBody>
      </p:sp>
      <p:sp>
        <p:nvSpPr>
          <p:cNvPr id="7" name="Oval 6"/>
          <p:cNvSpPr/>
          <p:nvPr/>
        </p:nvSpPr>
        <p:spPr>
          <a:xfrm>
            <a:off x="845776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10.xml"/><Relationship Id="rId5" Type="http://schemas.openxmlformats.org/officeDocument/2006/relationships/diagramLayout" Target="../diagrams/layout10.xml"/><Relationship Id="rId6" Type="http://schemas.openxmlformats.org/officeDocument/2006/relationships/diagramQuickStyle" Target="../diagrams/quickStyle10.xml"/><Relationship Id="rId7" Type="http://schemas.openxmlformats.org/officeDocument/2006/relationships/diagramColors" Target="../diagrams/colors10.xml"/><Relationship Id="rId8" Type="http://schemas.microsoft.com/office/2007/relationships/diagramDrawing" Target="../diagrams/drawing10.xml"/><Relationship Id="rId9" Type="http://schemas.openxmlformats.org/officeDocument/2006/relationships/image" Target="../media/image14.jpeg"/><Relationship Id="rId10" Type="http://schemas.openxmlformats.org/officeDocument/2006/relationships/image" Target="../media/image15.jpg"/><Relationship Id="rId11"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11.xml"/><Relationship Id="rId5" Type="http://schemas.openxmlformats.org/officeDocument/2006/relationships/diagramLayout" Target="../diagrams/layout11.xml"/><Relationship Id="rId6" Type="http://schemas.openxmlformats.org/officeDocument/2006/relationships/diagramQuickStyle" Target="../diagrams/quickStyle11.xml"/><Relationship Id="rId7" Type="http://schemas.openxmlformats.org/officeDocument/2006/relationships/diagramColors" Target="../diagrams/colors11.xml"/><Relationship Id="rId8"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83519"/>
            <a:ext cx="7772400" cy="1368151"/>
          </a:xfrm>
        </p:spPr>
        <p:txBody>
          <a:bodyPr>
            <a:normAutofit fontScale="90000"/>
          </a:bodyPr>
          <a:lstStyle/>
          <a:p>
            <a:r>
              <a:rPr lang="en-US" sz="4400" dirty="0" smtClean="0"/>
              <a:t>Changing Paradigm of Agricultural Librarianship</a:t>
            </a:r>
            <a:endParaRPr lang="en-US" sz="4400" dirty="0"/>
          </a:p>
        </p:txBody>
      </p:sp>
      <p:sp>
        <p:nvSpPr>
          <p:cNvPr id="3" name="Subtitle 2"/>
          <p:cNvSpPr>
            <a:spLocks noGrp="1"/>
          </p:cNvSpPr>
          <p:nvPr>
            <p:ph type="subTitle" idx="1"/>
          </p:nvPr>
        </p:nvSpPr>
        <p:spPr>
          <a:xfrm>
            <a:off x="539552" y="3129508"/>
            <a:ext cx="6400800" cy="1314450"/>
          </a:xfrm>
        </p:spPr>
        <p:txBody>
          <a:bodyPr>
            <a:normAutofit lnSpcReduction="10000"/>
          </a:bodyPr>
          <a:lstStyle/>
          <a:p>
            <a:r>
              <a:rPr lang="en-US" b="1" dirty="0">
                <a:solidFill>
                  <a:schemeClr val="bg2">
                    <a:lumMod val="10000"/>
                  </a:schemeClr>
                </a:solidFill>
                <a:effectLst>
                  <a:outerShdw blurRad="38100" dist="38100" dir="2700000" algn="tl">
                    <a:srgbClr val="000000">
                      <a:alpha val="43137"/>
                    </a:srgbClr>
                  </a:outerShdw>
                </a:effectLst>
              </a:rPr>
              <a:t>D</a:t>
            </a:r>
            <a:r>
              <a:rPr lang="en-US" b="1" dirty="0" smtClean="0">
                <a:solidFill>
                  <a:schemeClr val="bg2">
                    <a:lumMod val="10000"/>
                  </a:schemeClr>
                </a:solidFill>
                <a:effectLst>
                  <a:outerShdw blurRad="38100" dist="38100" dir="2700000" algn="tl">
                    <a:srgbClr val="000000">
                      <a:alpha val="43137"/>
                    </a:srgbClr>
                  </a:outerShdw>
                </a:effectLst>
              </a:rPr>
              <a:t>r. Ajay P. Singh</a:t>
            </a:r>
          </a:p>
          <a:p>
            <a:r>
              <a:rPr lang="en-US" b="1" dirty="0" smtClean="0">
                <a:solidFill>
                  <a:schemeClr val="bg2">
                    <a:lumMod val="10000"/>
                  </a:schemeClr>
                </a:solidFill>
                <a:effectLst>
                  <a:outerShdw blurRad="38100" dist="38100" dir="2700000" algn="tl">
                    <a:srgbClr val="000000">
                      <a:alpha val="43137"/>
                    </a:srgbClr>
                  </a:outerShdw>
                </a:effectLst>
              </a:rPr>
              <a:t>Banaras Hindu University</a:t>
            </a:r>
          </a:p>
          <a:p>
            <a:r>
              <a:rPr lang="en-US" b="1" dirty="0" smtClean="0">
                <a:solidFill>
                  <a:schemeClr val="bg2">
                    <a:lumMod val="10000"/>
                  </a:schemeClr>
                </a:solidFill>
                <a:effectLst>
                  <a:outerShdw blurRad="38100" dist="38100" dir="2700000" algn="tl">
                    <a:srgbClr val="000000">
                      <a:alpha val="43137"/>
                    </a:srgbClr>
                  </a:outerShdw>
                </a:effectLst>
              </a:rPr>
              <a:t>Varanasi, India</a:t>
            </a:r>
            <a:endParaRPr lang="en-US" b="1"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3267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824" y="0"/>
            <a:ext cx="8229600" cy="555526"/>
          </a:xfrm>
        </p:spPr>
        <p:txBody>
          <a:bodyPr/>
          <a:lstStyle/>
          <a:p>
            <a:r>
              <a:rPr lang="en-US" sz="2000" b="1" dirty="0">
                <a:effectLst>
                  <a:outerShdw blurRad="38100" dist="38100" dir="2700000" algn="tl">
                    <a:srgbClr val="000000">
                      <a:alpha val="43137"/>
                    </a:srgbClr>
                  </a:outerShdw>
                </a:effectLst>
              </a:rPr>
              <a:t>GOAL </a:t>
            </a:r>
            <a:r>
              <a:rPr lang="en-US" sz="2000" b="1" dirty="0" smtClean="0">
                <a:effectLst>
                  <a:outerShdw blurRad="38100" dist="38100" dir="2700000" algn="tl">
                    <a:srgbClr val="000000">
                      <a:alpha val="43137"/>
                    </a:srgbClr>
                  </a:outerShdw>
                </a:effectLst>
              </a:rPr>
              <a:t>2 </a:t>
            </a:r>
            <a:r>
              <a:rPr lang="en-US" sz="2000" dirty="0" smtClean="0"/>
              <a:t>Zero Hunger</a:t>
            </a:r>
            <a:endParaRPr lang="en-US" sz="20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7504" y="1131590"/>
            <a:ext cx="3456384" cy="2973710"/>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9968" y="555526"/>
            <a:ext cx="4886488" cy="3651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55439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7297866"/>
              </p:ext>
            </p:extLst>
          </p:nvPr>
        </p:nvGraphicFramePr>
        <p:xfrm>
          <a:off x="518864" y="123478"/>
          <a:ext cx="8229600"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57200" y="987574"/>
            <a:ext cx="8229600" cy="2880320"/>
          </a:xfrm>
        </p:spPr>
        <p:txBody>
          <a:bodyPr/>
          <a:lstStyle/>
          <a:p>
            <a:pPr>
              <a:buFont typeface="Wingdings" pitchFamily="2" charset="2"/>
              <a:buChar char="Ø"/>
            </a:pPr>
            <a:r>
              <a:rPr lang="en-US" b="1" dirty="0">
                <a:solidFill>
                  <a:schemeClr val="bg2">
                    <a:lumMod val="10000"/>
                  </a:schemeClr>
                </a:solidFill>
              </a:rPr>
              <a:t>Medical libraries, hospital libraries and other libraries are essential providers of access to medical research that supports improved public health outcomes. </a:t>
            </a:r>
            <a:endParaRPr lang="en-US" b="1" dirty="0" smtClean="0">
              <a:solidFill>
                <a:schemeClr val="bg2">
                  <a:lumMod val="10000"/>
                </a:schemeClr>
              </a:solidFill>
            </a:endParaRPr>
          </a:p>
          <a:p>
            <a:pPr>
              <a:buFont typeface="Wingdings" pitchFamily="2" charset="2"/>
              <a:buChar char="Ø"/>
            </a:pPr>
            <a:r>
              <a:rPr lang="en-US" b="1" dirty="0" smtClean="0">
                <a:solidFill>
                  <a:schemeClr val="bg2">
                    <a:lumMod val="10000"/>
                  </a:schemeClr>
                </a:solidFill>
              </a:rPr>
              <a:t>Public </a:t>
            </a:r>
            <a:r>
              <a:rPr lang="en-US" b="1" dirty="0">
                <a:solidFill>
                  <a:schemeClr val="bg2">
                    <a:lumMod val="10000"/>
                  </a:schemeClr>
                </a:solidFill>
              </a:rPr>
              <a:t>access to health information in all libraries helps people to be better informed about their own health and to stay healthy.</a:t>
            </a:r>
          </a:p>
          <a:p>
            <a:endParaRPr lang="en-US" b="1" dirty="0">
              <a:solidFill>
                <a:schemeClr val="bg2">
                  <a:lumMod val="10000"/>
                </a:schemeClr>
              </a:solidFill>
            </a:endParaRPr>
          </a:p>
          <a:p>
            <a:endParaRPr lang="en-US" b="1" dirty="0">
              <a:solidFill>
                <a:schemeClr val="bg2">
                  <a:lumMod val="10000"/>
                </a:schemeClr>
              </a:solidFill>
            </a:endParaRPr>
          </a:p>
        </p:txBody>
      </p:sp>
    </p:spTree>
    <p:extLst>
      <p:ext uri="{BB962C8B-B14F-4D97-AF65-F5344CB8AC3E}">
        <p14:creationId xmlns:p14="http://schemas.microsoft.com/office/powerpoint/2010/main" val="22645033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824" y="0"/>
            <a:ext cx="8229600" cy="555526"/>
          </a:xfrm>
        </p:spPr>
        <p:txBody>
          <a:bodyPr/>
          <a:lstStyle/>
          <a:p>
            <a:r>
              <a:rPr lang="en-US" sz="2000" b="1" dirty="0">
                <a:effectLst>
                  <a:outerShdw blurRad="38100" dist="38100" dir="2700000" algn="tl">
                    <a:srgbClr val="000000">
                      <a:alpha val="43137"/>
                    </a:srgbClr>
                  </a:outerShdw>
                </a:effectLst>
              </a:rPr>
              <a:t>GOAL </a:t>
            </a:r>
            <a:r>
              <a:rPr lang="en-US" sz="2000" b="1" dirty="0" smtClean="0">
                <a:effectLst>
                  <a:outerShdw blurRad="38100" dist="38100" dir="2700000" algn="tl">
                    <a:srgbClr val="000000">
                      <a:alpha val="43137"/>
                    </a:srgbClr>
                  </a:outerShdw>
                </a:effectLst>
              </a:rPr>
              <a:t>3 Healthy Lives</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627534"/>
            <a:ext cx="3553433" cy="2776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67544" y="771550"/>
            <a:ext cx="4608512" cy="3394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316305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5642081"/>
              </p:ext>
            </p:extLst>
          </p:nvPr>
        </p:nvGraphicFramePr>
        <p:xfrm>
          <a:off x="251520" y="123478"/>
          <a:ext cx="8640960"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57200" y="1121494"/>
            <a:ext cx="8229600" cy="2386360"/>
          </a:xfrm>
        </p:spPr>
        <p:txBody>
          <a:bodyPr/>
          <a:lstStyle/>
          <a:p>
            <a:pPr>
              <a:buFont typeface="Wingdings" pitchFamily="2" charset="2"/>
              <a:buChar char="Ø"/>
            </a:pPr>
            <a:r>
              <a:rPr lang="en-US" b="1" dirty="0">
                <a:solidFill>
                  <a:schemeClr val="bg2">
                    <a:lumMod val="10000"/>
                  </a:schemeClr>
                </a:solidFill>
              </a:rPr>
              <a:t>Libraries are at the heart of schools, universities and colleges in every country around the world. </a:t>
            </a:r>
            <a:endParaRPr lang="en-US" b="1" dirty="0" smtClean="0">
              <a:solidFill>
                <a:schemeClr val="bg2">
                  <a:lumMod val="10000"/>
                </a:schemeClr>
              </a:solidFill>
            </a:endParaRPr>
          </a:p>
          <a:p>
            <a:pPr>
              <a:buFont typeface="Wingdings" pitchFamily="2" charset="2"/>
              <a:buChar char="Ø"/>
            </a:pPr>
            <a:r>
              <a:rPr lang="en-US" b="1" dirty="0" smtClean="0">
                <a:solidFill>
                  <a:schemeClr val="bg2">
                    <a:lumMod val="10000"/>
                  </a:schemeClr>
                </a:solidFill>
              </a:rPr>
              <a:t>Libraries </a:t>
            </a:r>
            <a:r>
              <a:rPr lang="en-US" b="1" dirty="0">
                <a:solidFill>
                  <a:schemeClr val="bg2">
                    <a:lumMod val="10000"/>
                  </a:schemeClr>
                </a:solidFill>
              </a:rPr>
              <a:t>support literacy </a:t>
            </a:r>
            <a:r>
              <a:rPr lang="en-US" b="1" dirty="0" err="1">
                <a:solidFill>
                  <a:schemeClr val="bg2">
                    <a:lumMod val="10000"/>
                  </a:schemeClr>
                </a:solidFill>
              </a:rPr>
              <a:t>programmes</a:t>
            </a:r>
            <a:r>
              <a:rPr lang="en-US" b="1" dirty="0">
                <a:solidFill>
                  <a:schemeClr val="bg2">
                    <a:lumMod val="10000"/>
                  </a:schemeClr>
                </a:solidFill>
              </a:rPr>
              <a:t>, provide a safe space for learning, and support researchers to reuse research and data to create new knowledge.</a:t>
            </a:r>
          </a:p>
          <a:p>
            <a:pPr>
              <a:buFont typeface="Wingdings" pitchFamily="2" charset="2"/>
              <a:buChar char="Ø"/>
            </a:pPr>
            <a:endParaRPr lang="en-US" b="1" dirty="0">
              <a:solidFill>
                <a:schemeClr val="bg2">
                  <a:lumMod val="10000"/>
                </a:schemeClr>
              </a:solidFill>
            </a:endParaRPr>
          </a:p>
        </p:txBody>
      </p:sp>
    </p:spTree>
    <p:extLst>
      <p:ext uri="{BB962C8B-B14F-4D97-AF65-F5344CB8AC3E}">
        <p14:creationId xmlns:p14="http://schemas.microsoft.com/office/powerpoint/2010/main" val="12744152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01935707"/>
              </p:ext>
            </p:extLst>
          </p:nvPr>
        </p:nvGraphicFramePr>
        <p:xfrm>
          <a:off x="251520" y="123478"/>
          <a:ext cx="8640960"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57200" y="987574"/>
            <a:ext cx="8229600" cy="3168352"/>
          </a:xfrm>
        </p:spPr>
        <p:txBody>
          <a:bodyPr>
            <a:normAutofit lnSpcReduction="10000"/>
          </a:bodyPr>
          <a:lstStyle/>
          <a:p>
            <a:pPr>
              <a:buFont typeface="Wingdings" pitchFamily="2" charset="2"/>
              <a:buChar char="Ø"/>
            </a:pPr>
            <a:r>
              <a:rPr lang="en-US" b="1" dirty="0">
                <a:solidFill>
                  <a:schemeClr val="bg2">
                    <a:lumMod val="10000"/>
                  </a:schemeClr>
                </a:solidFill>
              </a:rPr>
              <a:t>NETHERLANDS </a:t>
            </a:r>
            <a:r>
              <a:rPr lang="en-US" b="1" dirty="0" err="1" smtClean="0">
                <a:solidFill>
                  <a:schemeClr val="bg2">
                    <a:lumMod val="10000"/>
                  </a:schemeClr>
                </a:solidFill>
              </a:rPr>
              <a:t>Boekstart</a:t>
            </a:r>
            <a:r>
              <a:rPr lang="en-US" b="1" dirty="0" smtClean="0">
                <a:solidFill>
                  <a:schemeClr val="bg2">
                    <a:lumMod val="10000"/>
                  </a:schemeClr>
                </a:solidFill>
              </a:rPr>
              <a:t> 8 </a:t>
            </a:r>
            <a:r>
              <a:rPr lang="en-US" b="1" dirty="0">
                <a:solidFill>
                  <a:schemeClr val="bg2">
                    <a:lumMod val="10000"/>
                  </a:schemeClr>
                </a:solidFill>
              </a:rPr>
              <a:t>works with day care and healthcare </a:t>
            </a:r>
            <a:r>
              <a:rPr lang="en-US" b="1" dirty="0" err="1">
                <a:solidFill>
                  <a:schemeClr val="bg2">
                    <a:lumMod val="10000"/>
                  </a:schemeClr>
                </a:solidFill>
              </a:rPr>
              <a:t>centres</a:t>
            </a:r>
            <a:r>
              <a:rPr lang="en-US" b="1" dirty="0">
                <a:solidFill>
                  <a:schemeClr val="bg2">
                    <a:lumMod val="10000"/>
                  </a:schemeClr>
                </a:solidFill>
              </a:rPr>
              <a:t>, public libraries and the first two years of primary school to provide books and literacy training to 75,000 children aged 0-4 per year. </a:t>
            </a:r>
            <a:endParaRPr lang="en-US" b="1" dirty="0" smtClean="0">
              <a:solidFill>
                <a:schemeClr val="bg2">
                  <a:lumMod val="10000"/>
                </a:schemeClr>
              </a:solidFill>
            </a:endParaRPr>
          </a:p>
          <a:p>
            <a:pPr>
              <a:buFont typeface="Wingdings" pitchFamily="2" charset="2"/>
              <a:buChar char="Ø"/>
            </a:pPr>
            <a:r>
              <a:rPr lang="en-US" b="1" dirty="0" smtClean="0">
                <a:solidFill>
                  <a:schemeClr val="bg2">
                    <a:lumMod val="10000"/>
                  </a:schemeClr>
                </a:solidFill>
              </a:rPr>
              <a:t>The </a:t>
            </a:r>
            <a:r>
              <a:rPr lang="en-US" b="1" dirty="0" err="1">
                <a:solidFill>
                  <a:schemeClr val="bg2">
                    <a:lumMod val="10000"/>
                  </a:schemeClr>
                </a:solidFill>
              </a:rPr>
              <a:t>programme</a:t>
            </a:r>
            <a:r>
              <a:rPr lang="en-US" b="1" dirty="0">
                <a:solidFill>
                  <a:schemeClr val="bg2">
                    <a:lumMod val="10000"/>
                  </a:schemeClr>
                </a:solidFill>
              </a:rPr>
              <a:t> is supported by national and local government, and aims to establish long-term collaboration between </a:t>
            </a:r>
            <a:r>
              <a:rPr lang="en-US" b="1" dirty="0" err="1">
                <a:solidFill>
                  <a:schemeClr val="bg2">
                    <a:lumMod val="10000"/>
                  </a:schemeClr>
                </a:solidFill>
              </a:rPr>
              <a:t>organisations</a:t>
            </a:r>
            <a:r>
              <a:rPr lang="en-US" b="1" dirty="0">
                <a:solidFill>
                  <a:schemeClr val="bg2">
                    <a:lumMod val="10000"/>
                  </a:schemeClr>
                </a:solidFill>
              </a:rPr>
              <a:t> that support children’s literacy.</a:t>
            </a:r>
          </a:p>
          <a:p>
            <a:pPr>
              <a:buFont typeface="Wingdings" pitchFamily="2" charset="2"/>
              <a:buChar char="Ø"/>
            </a:pPr>
            <a:endParaRPr lang="en-US" b="1" dirty="0">
              <a:solidFill>
                <a:schemeClr val="bg2">
                  <a:lumMod val="10000"/>
                </a:schemeClr>
              </a:solidFill>
            </a:endParaRPr>
          </a:p>
        </p:txBody>
      </p:sp>
    </p:spTree>
    <p:extLst>
      <p:ext uri="{BB962C8B-B14F-4D97-AF65-F5344CB8AC3E}">
        <p14:creationId xmlns:p14="http://schemas.microsoft.com/office/powerpoint/2010/main" val="39138740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4554"/>
            <a:ext cx="7643192" cy="932656"/>
          </a:xfrm>
        </p:spPr>
        <p:txBody>
          <a:bodyPr/>
          <a:lstStyle/>
          <a:p>
            <a:r>
              <a:rPr lang="en-US" sz="4400" dirty="0" smtClean="0"/>
              <a:t>Goal 4 Quality Education</a:t>
            </a:r>
            <a:endParaRPr lang="en-US" sz="4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 y="843558"/>
            <a:ext cx="2987824" cy="388843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059582"/>
            <a:ext cx="6480720" cy="35524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8284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6727583"/>
              </p:ext>
            </p:extLst>
          </p:nvPr>
        </p:nvGraphicFramePr>
        <p:xfrm>
          <a:off x="251520" y="123478"/>
          <a:ext cx="8640960"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57200" y="1121494"/>
            <a:ext cx="8229600" cy="2530376"/>
          </a:xfrm>
        </p:spPr>
        <p:txBody>
          <a:bodyPr/>
          <a:lstStyle/>
          <a:p>
            <a:pPr>
              <a:buFont typeface="Wingdings" pitchFamily="2" charset="2"/>
              <a:buChar char="Ø"/>
            </a:pPr>
            <a:r>
              <a:rPr lang="en-US" b="1" dirty="0">
                <a:solidFill>
                  <a:schemeClr val="bg2">
                    <a:lumMod val="10000"/>
                  </a:schemeClr>
                </a:solidFill>
              </a:rPr>
              <a:t>Libraries support gender equality by providing safe meeting spaces, </a:t>
            </a:r>
            <a:r>
              <a:rPr lang="en-US" b="1" dirty="0" err="1">
                <a:solidFill>
                  <a:schemeClr val="bg2">
                    <a:lumMod val="10000"/>
                  </a:schemeClr>
                </a:solidFill>
              </a:rPr>
              <a:t>programmes</a:t>
            </a:r>
            <a:r>
              <a:rPr lang="en-US" b="1" dirty="0">
                <a:solidFill>
                  <a:schemeClr val="bg2">
                    <a:lumMod val="10000"/>
                  </a:schemeClr>
                </a:solidFill>
              </a:rPr>
              <a:t> for women and girls on rights and health, and ICT and literacy </a:t>
            </a:r>
            <a:r>
              <a:rPr lang="en-US" b="1" dirty="0" err="1">
                <a:solidFill>
                  <a:schemeClr val="bg2">
                    <a:lumMod val="10000"/>
                  </a:schemeClr>
                </a:solidFill>
              </a:rPr>
              <a:t>programmes</a:t>
            </a:r>
            <a:r>
              <a:rPr lang="en-US" b="1" dirty="0">
                <a:solidFill>
                  <a:schemeClr val="bg2">
                    <a:lumMod val="10000"/>
                  </a:schemeClr>
                </a:solidFill>
              </a:rPr>
              <a:t> support women to build their entrepreneurial skills.</a:t>
            </a:r>
          </a:p>
          <a:p>
            <a:pPr>
              <a:buFont typeface="Wingdings" pitchFamily="2" charset="2"/>
              <a:buChar char="Ø"/>
            </a:pPr>
            <a:endParaRPr lang="en-US" b="1" dirty="0">
              <a:solidFill>
                <a:schemeClr val="bg2">
                  <a:lumMod val="10000"/>
                </a:schemeClr>
              </a:solidFill>
            </a:endParaRPr>
          </a:p>
        </p:txBody>
      </p:sp>
    </p:spTree>
    <p:extLst>
      <p:ext uri="{BB962C8B-B14F-4D97-AF65-F5344CB8AC3E}">
        <p14:creationId xmlns:p14="http://schemas.microsoft.com/office/powerpoint/2010/main" val="9177774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80676644"/>
              </p:ext>
            </p:extLst>
          </p:nvPr>
        </p:nvGraphicFramePr>
        <p:xfrm>
          <a:off x="251520" y="123478"/>
          <a:ext cx="8640960"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idx="1"/>
          </p:nvPr>
        </p:nvSpPr>
        <p:spPr>
          <a:xfrm>
            <a:off x="179512" y="915566"/>
            <a:ext cx="8507288" cy="3394472"/>
          </a:xfrm>
        </p:spPr>
        <p:txBody>
          <a:bodyPr>
            <a:normAutofit fontScale="85000" lnSpcReduction="20000"/>
          </a:bodyPr>
          <a:lstStyle/>
          <a:p>
            <a:r>
              <a:rPr lang="en-US" b="1" dirty="0">
                <a:solidFill>
                  <a:schemeClr val="tx1"/>
                </a:solidFill>
              </a:rPr>
              <a:t>NEPAL READ’s (Rural Education and Development) Information and Resource Centre’s Capacity-building Initiative helps women and girls gain insights and take control of their own lives. </a:t>
            </a:r>
            <a:endParaRPr lang="en-US" b="1" dirty="0" smtClean="0">
              <a:solidFill>
                <a:schemeClr val="tx1"/>
              </a:solidFill>
            </a:endParaRPr>
          </a:p>
          <a:p>
            <a:r>
              <a:rPr lang="en-US" b="1" dirty="0" smtClean="0">
                <a:solidFill>
                  <a:schemeClr val="tx1"/>
                </a:solidFill>
              </a:rPr>
              <a:t>The </a:t>
            </a:r>
            <a:r>
              <a:rPr lang="en-US" b="1" dirty="0">
                <a:solidFill>
                  <a:schemeClr val="tx1"/>
                </a:solidFill>
              </a:rPr>
              <a:t>empowerment </a:t>
            </a:r>
            <a:r>
              <a:rPr lang="en-US" b="1" dirty="0" err="1">
                <a:solidFill>
                  <a:schemeClr val="tx1"/>
                </a:solidFill>
              </a:rPr>
              <a:t>programme</a:t>
            </a:r>
            <a:r>
              <a:rPr lang="en-US" b="1" dirty="0">
                <a:solidFill>
                  <a:schemeClr val="tx1"/>
                </a:solidFill>
              </a:rPr>
              <a:t> includes seminars and workshops on women’s rights, gender equality, health, violence against women and other issues. </a:t>
            </a:r>
            <a:endParaRPr lang="en-US" b="1" dirty="0" smtClean="0">
              <a:solidFill>
                <a:schemeClr val="tx1"/>
              </a:solidFill>
            </a:endParaRPr>
          </a:p>
          <a:p>
            <a:r>
              <a:rPr lang="en-US" b="1" dirty="0" smtClean="0">
                <a:solidFill>
                  <a:schemeClr val="tx1"/>
                </a:solidFill>
              </a:rPr>
              <a:t>The </a:t>
            </a:r>
            <a:r>
              <a:rPr lang="en-US" b="1" dirty="0">
                <a:solidFill>
                  <a:schemeClr val="tx1"/>
                </a:solidFill>
              </a:rPr>
              <a:t>library encourages women to sign up for the women’s group, which meets once a month in a separate section of the library where its members feel free to speak their minds. </a:t>
            </a:r>
            <a:endParaRPr lang="en-US" b="1" dirty="0" smtClean="0">
              <a:solidFill>
                <a:schemeClr val="tx1"/>
              </a:solidFill>
            </a:endParaRPr>
          </a:p>
          <a:p>
            <a:r>
              <a:rPr lang="en-US" b="1" dirty="0" smtClean="0">
                <a:solidFill>
                  <a:schemeClr val="tx1"/>
                </a:solidFill>
              </a:rPr>
              <a:t>Practical </a:t>
            </a:r>
            <a:r>
              <a:rPr lang="en-US" b="1" dirty="0">
                <a:solidFill>
                  <a:schemeClr val="tx1"/>
                </a:solidFill>
              </a:rPr>
              <a:t>courses include literacy and numeracy, English language, ICT, entrepreneurship skills and hands-on classes in making goods for </a:t>
            </a:r>
            <a:r>
              <a:rPr lang="en-US" b="1" dirty="0" smtClean="0">
                <a:solidFill>
                  <a:schemeClr val="tx1"/>
                </a:solidFill>
              </a:rPr>
              <a:t>sale.</a:t>
            </a:r>
            <a:endParaRPr lang="en-US" b="1" dirty="0">
              <a:solidFill>
                <a:schemeClr val="tx1"/>
              </a:solidFill>
            </a:endParaRPr>
          </a:p>
        </p:txBody>
      </p:sp>
    </p:spTree>
    <p:extLst>
      <p:ext uri="{BB962C8B-B14F-4D97-AF65-F5344CB8AC3E}">
        <p14:creationId xmlns:p14="http://schemas.microsoft.com/office/powerpoint/2010/main" val="19078077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66343053"/>
              </p:ext>
            </p:extLst>
          </p:nvPr>
        </p:nvGraphicFramePr>
        <p:xfrm>
          <a:off x="-864604" y="36576"/>
          <a:ext cx="6444716"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5736" y="411510"/>
            <a:ext cx="6480720" cy="43204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3988" y="3312368"/>
            <a:ext cx="1944216" cy="1419622"/>
          </a:xfrm>
          <a:prstGeom prst="rect">
            <a:avLst/>
          </a:prstGeom>
          <a:ln>
            <a:noFill/>
          </a:ln>
          <a:effectLst>
            <a:softEdge rad="112500"/>
          </a:effectLst>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8282"/>
            <a:ext cx="2915816" cy="2229992"/>
          </a:xfrm>
          <a:prstGeom prst="rect">
            <a:avLst/>
          </a:prstGeom>
          <a:ln>
            <a:noFill/>
          </a:ln>
          <a:effectLst>
            <a:softEdge rad="112500"/>
          </a:effectLst>
        </p:spPr>
      </p:pic>
    </p:spTree>
    <p:extLst>
      <p:ext uri="{BB962C8B-B14F-4D97-AF65-F5344CB8AC3E}">
        <p14:creationId xmlns:p14="http://schemas.microsoft.com/office/powerpoint/2010/main" val="546468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86906796"/>
              </p:ext>
            </p:extLst>
          </p:nvPr>
        </p:nvGraphicFramePr>
        <p:xfrm>
          <a:off x="179512" y="123478"/>
          <a:ext cx="8568952"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457200" y="915566"/>
            <a:ext cx="8229600" cy="3394472"/>
          </a:xfrm>
        </p:spPr>
        <p:txBody>
          <a:bodyPr>
            <a:normAutofit fontScale="92500" lnSpcReduction="10000"/>
          </a:bodyPr>
          <a:lstStyle/>
          <a:p>
            <a:pPr>
              <a:buFont typeface="Wingdings" pitchFamily="2" charset="2"/>
              <a:buChar char="Ø"/>
            </a:pPr>
            <a:r>
              <a:rPr lang="en-US" b="1" dirty="0">
                <a:solidFill>
                  <a:schemeClr val="tx1"/>
                </a:solidFill>
              </a:rPr>
              <a:t>CANADA The National Science Library at the National Research Council is a co-sponsor of the Federal Science Library – a project bringing together seven federal science department libraries to create a single shared discovery and access platform. </a:t>
            </a:r>
            <a:endParaRPr lang="en-US" b="1" dirty="0" smtClean="0">
              <a:solidFill>
                <a:schemeClr val="tx1"/>
              </a:solidFill>
            </a:endParaRPr>
          </a:p>
          <a:p>
            <a:pPr>
              <a:buFont typeface="Wingdings" pitchFamily="2" charset="2"/>
              <a:buChar char="Ø"/>
            </a:pPr>
            <a:r>
              <a:rPr lang="en-US" b="1" dirty="0" smtClean="0">
                <a:solidFill>
                  <a:schemeClr val="tx1"/>
                </a:solidFill>
              </a:rPr>
              <a:t>This </a:t>
            </a:r>
            <a:r>
              <a:rPr lang="en-US" b="1" dirty="0">
                <a:solidFill>
                  <a:schemeClr val="tx1"/>
                </a:solidFill>
              </a:rPr>
              <a:t>aims to guarantee more sustainable library and information services for federal government researchers and employees and to enhance visibility and access to federal science library collections and repositories for Canadians. </a:t>
            </a:r>
            <a:endParaRPr lang="en-US" b="1" dirty="0" smtClean="0">
              <a:solidFill>
                <a:schemeClr val="tx1"/>
              </a:solidFill>
            </a:endParaRPr>
          </a:p>
          <a:p>
            <a:pPr>
              <a:buFont typeface="Wingdings" pitchFamily="2" charset="2"/>
              <a:buChar char="Ø"/>
            </a:pPr>
            <a:endParaRPr lang="en-US" b="1" dirty="0">
              <a:solidFill>
                <a:schemeClr val="bg2">
                  <a:lumMod val="10000"/>
                </a:schemeClr>
              </a:solidFill>
            </a:endParaRPr>
          </a:p>
        </p:txBody>
      </p:sp>
    </p:spTree>
    <p:extLst>
      <p:ext uri="{BB962C8B-B14F-4D97-AF65-F5344CB8AC3E}">
        <p14:creationId xmlns:p14="http://schemas.microsoft.com/office/powerpoint/2010/main" val="333636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55160" cy="987574"/>
          </a:xfrm>
        </p:spPr>
        <p:txBody>
          <a:bodyPr>
            <a:normAutofit/>
          </a:bodyPr>
          <a:lstStyle/>
          <a:p>
            <a:r>
              <a:rPr lang="en-US" sz="4000" dirty="0" smtClean="0"/>
              <a:t>Core Values for Librarianship</a:t>
            </a:r>
            <a:endParaRPr lang="en-US" sz="4000" dirty="0"/>
          </a:p>
        </p:txBody>
      </p:sp>
      <p:sp>
        <p:nvSpPr>
          <p:cNvPr id="3" name="Content Placeholder 2"/>
          <p:cNvSpPr>
            <a:spLocks noGrp="1"/>
          </p:cNvSpPr>
          <p:nvPr>
            <p:ph idx="1"/>
          </p:nvPr>
        </p:nvSpPr>
        <p:spPr>
          <a:xfrm>
            <a:off x="107504" y="1059582"/>
            <a:ext cx="8208912" cy="3816423"/>
          </a:xfrm>
        </p:spPr>
        <p:txBody>
          <a:bodyPr>
            <a:normAutofit fontScale="92500" lnSpcReduction="20000"/>
          </a:bodyPr>
          <a:lstStyle/>
          <a:p>
            <a:pPr fontAlgn="base">
              <a:buFont typeface="Wingdings" pitchFamily="2" charset="2"/>
              <a:buChar char="Ø"/>
            </a:pPr>
            <a:r>
              <a:rPr lang="en-US" b="1" dirty="0">
                <a:solidFill>
                  <a:schemeClr val="bg2">
                    <a:lumMod val="10000"/>
                  </a:schemeClr>
                </a:solidFill>
              </a:rPr>
              <a:t>T</a:t>
            </a:r>
            <a:r>
              <a:rPr lang="en-US" b="1" dirty="0" smtClean="0">
                <a:solidFill>
                  <a:schemeClr val="bg2">
                    <a:lumMod val="10000"/>
                  </a:schemeClr>
                </a:solidFill>
              </a:rPr>
              <a:t>he </a:t>
            </a:r>
            <a:r>
              <a:rPr lang="en-US" b="1" dirty="0">
                <a:solidFill>
                  <a:schemeClr val="bg2">
                    <a:lumMod val="10000"/>
                  </a:schemeClr>
                </a:solidFill>
              </a:rPr>
              <a:t>endorsement of the principles of freedom of access to information</a:t>
            </a:r>
          </a:p>
          <a:p>
            <a:pPr fontAlgn="base">
              <a:buFont typeface="Wingdings" pitchFamily="2" charset="2"/>
              <a:buChar char="Ø"/>
            </a:pPr>
            <a:r>
              <a:rPr lang="en-US" b="1" dirty="0" smtClean="0">
                <a:solidFill>
                  <a:schemeClr val="bg2">
                    <a:lumMod val="10000"/>
                  </a:schemeClr>
                </a:solidFill>
              </a:rPr>
              <a:t>The </a:t>
            </a:r>
            <a:r>
              <a:rPr lang="en-US" b="1" dirty="0">
                <a:solidFill>
                  <a:schemeClr val="bg2">
                    <a:lumMod val="10000"/>
                  </a:schemeClr>
                </a:solidFill>
              </a:rPr>
              <a:t>belief that people, communities and organizations need universal and equitable access to information, ideas and works of imagination for their social, educational, cultural, democratic and economic well-being</a:t>
            </a:r>
          </a:p>
          <a:p>
            <a:pPr fontAlgn="base">
              <a:buFont typeface="Wingdings" pitchFamily="2" charset="2"/>
              <a:buChar char="Ø"/>
            </a:pPr>
            <a:r>
              <a:rPr lang="en-US" b="1" dirty="0">
                <a:solidFill>
                  <a:schemeClr val="bg2">
                    <a:lumMod val="10000"/>
                  </a:schemeClr>
                </a:solidFill>
              </a:rPr>
              <a:t>T</a:t>
            </a:r>
            <a:r>
              <a:rPr lang="en-US" b="1" dirty="0" smtClean="0">
                <a:solidFill>
                  <a:schemeClr val="bg2">
                    <a:lumMod val="10000"/>
                  </a:schemeClr>
                </a:solidFill>
              </a:rPr>
              <a:t>he </a:t>
            </a:r>
            <a:r>
              <a:rPr lang="en-US" b="1" dirty="0">
                <a:solidFill>
                  <a:schemeClr val="bg2">
                    <a:lumMod val="10000"/>
                  </a:schemeClr>
                </a:solidFill>
              </a:rPr>
              <a:t>conviction that delivery of high quality library and information services helps guarantee that </a:t>
            </a:r>
            <a:r>
              <a:rPr lang="en-US" b="1" dirty="0" smtClean="0">
                <a:solidFill>
                  <a:schemeClr val="bg2">
                    <a:lumMod val="10000"/>
                  </a:schemeClr>
                </a:solidFill>
              </a:rPr>
              <a:t>access</a:t>
            </a:r>
          </a:p>
          <a:p>
            <a:pPr fontAlgn="base">
              <a:buFont typeface="Wingdings" pitchFamily="2" charset="2"/>
              <a:buChar char="Ø"/>
            </a:pPr>
            <a:r>
              <a:rPr lang="en-US" b="1" dirty="0">
                <a:solidFill>
                  <a:schemeClr val="bg2">
                    <a:lumMod val="10000"/>
                  </a:schemeClr>
                </a:solidFill>
              </a:rPr>
              <a:t>T</a:t>
            </a:r>
            <a:r>
              <a:rPr lang="en-US" b="1" dirty="0" smtClean="0">
                <a:solidFill>
                  <a:schemeClr val="bg2">
                    <a:lumMod val="10000"/>
                  </a:schemeClr>
                </a:solidFill>
              </a:rPr>
              <a:t>he </a:t>
            </a:r>
            <a:r>
              <a:rPr lang="en-US" b="1" dirty="0">
                <a:solidFill>
                  <a:schemeClr val="bg2">
                    <a:lumMod val="10000"/>
                  </a:schemeClr>
                </a:solidFill>
              </a:rPr>
              <a:t>commitment to enable all Members </a:t>
            </a:r>
            <a:r>
              <a:rPr lang="en-US" b="1" dirty="0" smtClean="0">
                <a:solidFill>
                  <a:schemeClr val="bg2">
                    <a:lumMod val="10000"/>
                  </a:schemeClr>
                </a:solidFill>
              </a:rPr>
              <a:t>to </a:t>
            </a:r>
            <a:r>
              <a:rPr lang="en-US" b="1" dirty="0">
                <a:solidFill>
                  <a:schemeClr val="bg2">
                    <a:lumMod val="10000"/>
                  </a:schemeClr>
                </a:solidFill>
              </a:rPr>
              <a:t>engage in, and benefit from, its activities </a:t>
            </a:r>
            <a:r>
              <a:rPr lang="en-US" b="1" dirty="0" smtClean="0">
                <a:solidFill>
                  <a:schemeClr val="bg2">
                    <a:lumMod val="10000"/>
                  </a:schemeClr>
                </a:solidFill>
              </a:rPr>
              <a:t>regardless </a:t>
            </a:r>
            <a:r>
              <a:rPr lang="en-US" b="1" dirty="0">
                <a:solidFill>
                  <a:schemeClr val="bg2">
                    <a:lumMod val="10000"/>
                  </a:schemeClr>
                </a:solidFill>
              </a:rPr>
              <a:t>citizenship, disability, ethnic origin, gender, geographical location, language, political philosophy, race or </a:t>
            </a:r>
            <a:r>
              <a:rPr lang="en-US" b="1" dirty="0" smtClean="0">
                <a:solidFill>
                  <a:schemeClr val="bg2">
                    <a:lumMod val="10000"/>
                  </a:schemeClr>
                </a:solidFill>
              </a:rPr>
              <a:t>religion</a:t>
            </a:r>
            <a:endParaRPr lang="en-US" b="1" dirty="0">
              <a:solidFill>
                <a:schemeClr val="bg2">
                  <a:lumMod val="10000"/>
                </a:schemeClr>
              </a:solidFill>
            </a:endParaRPr>
          </a:p>
          <a:p>
            <a:pPr fontAlgn="base">
              <a:buFont typeface="Wingdings" pitchFamily="2" charset="2"/>
              <a:buChar char="Ø"/>
            </a:pPr>
            <a:endParaRPr lang="en-US" b="1" dirty="0">
              <a:solidFill>
                <a:schemeClr val="bg2">
                  <a:lumMod val="10000"/>
                </a:schemeClr>
              </a:solidFill>
            </a:endParaRPr>
          </a:p>
          <a:p>
            <a:pPr>
              <a:buFont typeface="Wingdings" pitchFamily="2" charset="2"/>
              <a:buChar char="Ø"/>
            </a:pPr>
            <a:endParaRPr lang="en-US" b="1" dirty="0">
              <a:solidFill>
                <a:schemeClr val="bg2">
                  <a:lumMod val="10000"/>
                </a:schemeClr>
              </a:solidFill>
            </a:endParaRPr>
          </a:p>
        </p:txBody>
      </p:sp>
    </p:spTree>
    <p:extLst>
      <p:ext uri="{BB962C8B-B14F-4D97-AF65-F5344CB8AC3E}">
        <p14:creationId xmlns:p14="http://schemas.microsoft.com/office/powerpoint/2010/main" val="7500317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2787774"/>
            <a:ext cx="3491880" cy="235572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9344" y="0"/>
            <a:ext cx="5904656" cy="4083918"/>
          </a:xfrm>
          <a:prstGeom prst="rect">
            <a:avLst/>
          </a:prstGeom>
          <a:ln>
            <a:noFill/>
          </a:ln>
          <a:effectLst>
            <a:softEdge rad="1125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68" y="12335"/>
            <a:ext cx="4073128" cy="2880320"/>
          </a:xfrm>
          <a:prstGeom prst="rect">
            <a:avLst/>
          </a:prstGeom>
          <a:ln>
            <a:noFill/>
          </a:ln>
          <a:effectLst>
            <a:softEdge rad="112500"/>
          </a:effectLst>
        </p:spPr>
      </p:pic>
    </p:spTree>
    <p:extLst>
      <p:ext uri="{BB962C8B-B14F-4D97-AF65-F5344CB8AC3E}">
        <p14:creationId xmlns:p14="http://schemas.microsoft.com/office/powerpoint/2010/main" val="131904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1104" cy="1200150"/>
          </a:xfrm>
        </p:spPr>
        <p:txBody>
          <a:bodyPr/>
          <a:lstStyle/>
          <a:p>
            <a:r>
              <a:rPr lang="en-US" dirty="0" smtClean="0"/>
              <a:t>SDGs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9870302"/>
              </p:ext>
            </p:extLst>
          </p:nvPr>
        </p:nvGraphicFramePr>
        <p:xfrm>
          <a:off x="35496"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5609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1104" cy="1200150"/>
          </a:xfrm>
        </p:spPr>
        <p:txBody>
          <a:bodyPr/>
          <a:lstStyle/>
          <a:p>
            <a:r>
              <a:rPr lang="en-US" dirty="0" smtClean="0"/>
              <a:t>SDGs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831694"/>
              </p:ext>
            </p:extLst>
          </p:nvPr>
        </p:nvGraphicFramePr>
        <p:xfrm>
          <a:off x="35496"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4778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1104" cy="1200150"/>
          </a:xfrm>
        </p:spPr>
        <p:txBody>
          <a:bodyPr/>
          <a:lstStyle/>
          <a:p>
            <a:r>
              <a:rPr lang="en-US" dirty="0" smtClean="0"/>
              <a:t>SDGs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1639966"/>
              </p:ext>
            </p:extLst>
          </p:nvPr>
        </p:nvGraphicFramePr>
        <p:xfrm>
          <a:off x="31976" y="1131590"/>
          <a:ext cx="7996408" cy="382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2695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1104" cy="1200150"/>
          </a:xfrm>
        </p:spPr>
        <p:txBody>
          <a:bodyPr/>
          <a:lstStyle/>
          <a:p>
            <a:r>
              <a:rPr lang="en-US" dirty="0" smtClean="0"/>
              <a:t>SDGs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5285534"/>
              </p:ext>
            </p:extLst>
          </p:nvPr>
        </p:nvGraphicFramePr>
        <p:xfrm>
          <a:off x="31976" y="1131590"/>
          <a:ext cx="7996408" cy="382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4715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1104" cy="1200150"/>
          </a:xfrm>
        </p:spPr>
        <p:txBody>
          <a:bodyPr/>
          <a:lstStyle/>
          <a:p>
            <a:r>
              <a:rPr lang="en-US" dirty="0" smtClean="0"/>
              <a:t>SDGs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0048590"/>
              </p:ext>
            </p:extLst>
          </p:nvPr>
        </p:nvGraphicFramePr>
        <p:xfrm>
          <a:off x="31976" y="1131590"/>
          <a:ext cx="7996408" cy="382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7891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04044115"/>
              </p:ext>
            </p:extLst>
          </p:nvPr>
        </p:nvGraphicFramePr>
        <p:xfrm>
          <a:off x="35496" y="178992"/>
          <a:ext cx="7776864" cy="860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6512" y="1275606"/>
            <a:ext cx="8208912" cy="2448272"/>
          </a:xfrm>
        </p:spPr>
        <p:txBody>
          <a:bodyPr/>
          <a:lstStyle/>
          <a:p>
            <a:pPr>
              <a:buFont typeface="Wingdings" pitchFamily="2" charset="2"/>
              <a:buChar char="Ø"/>
            </a:pPr>
            <a:r>
              <a:rPr lang="en-US" b="1" dirty="0">
                <a:solidFill>
                  <a:schemeClr val="bg2">
                    <a:lumMod val="10000"/>
                  </a:schemeClr>
                </a:solidFill>
              </a:rPr>
              <a:t>IFLA launched the International Advocacy </a:t>
            </a:r>
            <a:r>
              <a:rPr lang="en-US" b="1" dirty="0" err="1">
                <a:solidFill>
                  <a:schemeClr val="bg2">
                    <a:lumMod val="10000"/>
                  </a:schemeClr>
                </a:solidFill>
              </a:rPr>
              <a:t>Programme</a:t>
            </a:r>
            <a:r>
              <a:rPr lang="en-US" b="1" dirty="0">
                <a:solidFill>
                  <a:schemeClr val="bg2">
                    <a:lumMod val="10000"/>
                  </a:schemeClr>
                </a:solidFill>
              </a:rPr>
              <a:t> </a:t>
            </a:r>
            <a:r>
              <a:rPr lang="en-US" b="1" dirty="0" smtClean="0">
                <a:solidFill>
                  <a:schemeClr val="bg2">
                    <a:lumMod val="10000"/>
                  </a:schemeClr>
                </a:solidFill>
              </a:rPr>
              <a:t>(IAP</a:t>
            </a:r>
            <a:r>
              <a:rPr lang="en-US" b="1" dirty="0">
                <a:solidFill>
                  <a:schemeClr val="bg2">
                    <a:lumMod val="10000"/>
                  </a:schemeClr>
                </a:solidFill>
              </a:rPr>
              <a:t>) in </a:t>
            </a:r>
            <a:r>
              <a:rPr lang="en-US" b="1" dirty="0" smtClean="0">
                <a:solidFill>
                  <a:schemeClr val="bg2">
                    <a:lumMod val="10000"/>
                  </a:schemeClr>
                </a:solidFill>
              </a:rPr>
              <a:t>2016</a:t>
            </a:r>
          </a:p>
          <a:p>
            <a:pPr>
              <a:buFont typeface="Wingdings" pitchFamily="2" charset="2"/>
              <a:buChar char="Ø"/>
            </a:pPr>
            <a:r>
              <a:rPr lang="en-US" b="1" dirty="0">
                <a:solidFill>
                  <a:schemeClr val="bg2">
                    <a:lumMod val="10000"/>
                  </a:schemeClr>
                </a:solidFill>
              </a:rPr>
              <a:t>capacity-building </a:t>
            </a:r>
            <a:r>
              <a:rPr lang="en-US" b="1" dirty="0" err="1">
                <a:solidFill>
                  <a:schemeClr val="bg2">
                    <a:lumMod val="10000"/>
                  </a:schemeClr>
                </a:solidFill>
              </a:rPr>
              <a:t>programme</a:t>
            </a:r>
            <a:r>
              <a:rPr lang="en-US" b="1" dirty="0">
                <a:solidFill>
                  <a:schemeClr val="bg2">
                    <a:lumMod val="10000"/>
                  </a:schemeClr>
                </a:solidFill>
              </a:rPr>
              <a:t> designed to promote and support the role libraries can play in the planning and implementation of the UN 2030 Agenda and the SDGs</a:t>
            </a:r>
          </a:p>
        </p:txBody>
      </p:sp>
    </p:spTree>
    <p:extLst>
      <p:ext uri="{BB962C8B-B14F-4D97-AF65-F5344CB8AC3E}">
        <p14:creationId xmlns:p14="http://schemas.microsoft.com/office/powerpoint/2010/main" val="629564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67173344"/>
              </p:ext>
            </p:extLst>
          </p:nvPr>
        </p:nvGraphicFramePr>
        <p:xfrm>
          <a:off x="-82352" y="51470"/>
          <a:ext cx="8254752" cy="860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200151"/>
            <a:ext cx="7643192" cy="3394472"/>
          </a:xfrm>
        </p:spPr>
        <p:txBody>
          <a:bodyPr>
            <a:normAutofit fontScale="92500" lnSpcReduction="20000"/>
          </a:bodyPr>
          <a:lstStyle/>
          <a:p>
            <a:pPr fontAlgn="base">
              <a:buFont typeface="Wingdings" pitchFamily="2" charset="2"/>
              <a:buChar char="Ø"/>
            </a:pPr>
            <a:r>
              <a:rPr lang="en-US" b="1" dirty="0">
                <a:solidFill>
                  <a:schemeClr val="bg2">
                    <a:lumMod val="10000"/>
                  </a:schemeClr>
                </a:solidFill>
              </a:rPr>
              <a:t>The objectives of the IAP are to:</a:t>
            </a:r>
          </a:p>
          <a:p>
            <a:pPr fontAlgn="base">
              <a:buFont typeface="Wingdings" pitchFamily="2" charset="2"/>
              <a:buChar char="Ø"/>
            </a:pPr>
            <a:r>
              <a:rPr lang="en-US" b="1" dirty="0">
                <a:solidFill>
                  <a:schemeClr val="bg2">
                    <a:lumMod val="10000"/>
                  </a:schemeClr>
                </a:solidFill>
              </a:rPr>
              <a:t>Raise the level of awareness on the SDGs of library workers at community, national and regional levels, and to promote the important role libraries can play in development by contributing to the UN 2030 Agenda and the SDGs;</a:t>
            </a:r>
          </a:p>
          <a:p>
            <a:pPr fontAlgn="base">
              <a:buFont typeface="Wingdings" pitchFamily="2" charset="2"/>
              <a:buChar char="Ø"/>
            </a:pPr>
            <a:r>
              <a:rPr lang="en-US" b="1" dirty="0">
                <a:solidFill>
                  <a:schemeClr val="bg2">
                    <a:lumMod val="10000"/>
                  </a:schemeClr>
                </a:solidFill>
              </a:rPr>
              <a:t>Increase the participation of library associations and public library representatives in advocacy work at national and regional levels to secure sustainable public access to information through library services and </a:t>
            </a:r>
            <a:r>
              <a:rPr lang="en-US" b="1" dirty="0" err="1">
                <a:solidFill>
                  <a:schemeClr val="bg2">
                    <a:lumMod val="10000"/>
                  </a:schemeClr>
                </a:solidFill>
              </a:rPr>
              <a:t>programmes</a:t>
            </a:r>
            <a:r>
              <a:rPr lang="en-US" b="1" dirty="0">
                <a:solidFill>
                  <a:schemeClr val="bg2">
                    <a:lumMod val="10000"/>
                  </a:schemeClr>
                </a:solidFill>
              </a:rPr>
              <a:t>.</a:t>
            </a:r>
          </a:p>
          <a:p>
            <a:pPr>
              <a:buFont typeface="Wingdings" pitchFamily="2" charset="2"/>
              <a:buChar char="Ø"/>
            </a:pPr>
            <a:endParaRPr lang="en-US" b="1" dirty="0">
              <a:solidFill>
                <a:schemeClr val="bg2">
                  <a:lumMod val="10000"/>
                </a:schemeClr>
              </a:solidFill>
            </a:endParaRPr>
          </a:p>
        </p:txBody>
      </p:sp>
    </p:spTree>
    <p:extLst>
      <p:ext uri="{BB962C8B-B14F-4D97-AF65-F5344CB8AC3E}">
        <p14:creationId xmlns:p14="http://schemas.microsoft.com/office/powerpoint/2010/main" val="29317003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a:stretch>
        </a:blipFill>
        <a:effectLst/>
      </p:bgPr>
    </p:bg>
    <p:spTree>
      <p:nvGrpSpPr>
        <p:cNvPr id="1" name=""/>
        <p:cNvGrpSpPr/>
        <p:nvPr/>
      </p:nvGrpSpPr>
      <p:grpSpPr>
        <a:xfrm>
          <a:off x="0" y="0"/>
          <a:ext cx="0" cy="0"/>
          <a:chOff x="0" y="0"/>
          <a:chExt cx="0" cy="0"/>
        </a:xfrm>
      </p:grpSpPr>
      <p:pic>
        <p:nvPicPr>
          <p:cNvPr id="1026" name="Picture 2" descr="C:\Users\Shreya Banerjee\AppData\Local\Microsoft\Windows\INetCache\IE\3LO7732N\thankyou[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411510"/>
            <a:ext cx="6192688"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088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0578"/>
            <a:ext cx="7704856" cy="1200150"/>
          </a:xfrm>
        </p:spPr>
        <p:txBody>
          <a:bodyPr>
            <a:normAutofit/>
          </a:bodyPr>
          <a:lstStyle/>
          <a:p>
            <a:r>
              <a:rPr lang="en-US" sz="4000" b="1" dirty="0" smtClean="0"/>
              <a:t>Sustainable Development Goals</a:t>
            </a:r>
            <a:endParaRPr lang="en-US" sz="4000" b="1" dirty="0"/>
          </a:p>
        </p:txBody>
      </p:sp>
      <p:sp>
        <p:nvSpPr>
          <p:cNvPr id="3" name="Content Placeholder 2"/>
          <p:cNvSpPr>
            <a:spLocks noGrp="1"/>
          </p:cNvSpPr>
          <p:nvPr>
            <p:ph idx="1"/>
          </p:nvPr>
        </p:nvSpPr>
        <p:spPr>
          <a:xfrm>
            <a:off x="107504" y="915566"/>
            <a:ext cx="7992888" cy="2736304"/>
          </a:xfrm>
        </p:spPr>
        <p:txBody>
          <a:bodyPr>
            <a:normAutofit fontScale="92500" lnSpcReduction="10000"/>
          </a:bodyPr>
          <a:lstStyle/>
          <a:p>
            <a:r>
              <a:rPr lang="en-US" b="1" dirty="0">
                <a:solidFill>
                  <a:schemeClr val="bg2">
                    <a:lumMod val="10000"/>
                  </a:schemeClr>
                </a:solidFill>
              </a:rPr>
              <a:t>IFLA’s consistent position is </a:t>
            </a:r>
            <a:r>
              <a:rPr lang="en-US" b="1" dirty="0" smtClean="0">
                <a:solidFill>
                  <a:schemeClr val="bg2">
                    <a:lumMod val="10000"/>
                  </a:schemeClr>
                </a:solidFill>
              </a:rPr>
              <a:t>that access </a:t>
            </a:r>
            <a:r>
              <a:rPr lang="en-US" b="1" dirty="0">
                <a:solidFill>
                  <a:schemeClr val="bg2">
                    <a:lumMod val="10000"/>
                  </a:schemeClr>
                </a:solidFill>
              </a:rPr>
              <a:t>to information is essential in achieving the </a:t>
            </a:r>
            <a:r>
              <a:rPr lang="en-US" b="1" dirty="0" smtClean="0">
                <a:solidFill>
                  <a:schemeClr val="bg2">
                    <a:lumMod val="10000"/>
                  </a:schemeClr>
                </a:solidFill>
              </a:rPr>
              <a:t>SDGs</a:t>
            </a:r>
          </a:p>
          <a:p>
            <a:r>
              <a:rPr lang="en-US" b="1" dirty="0">
                <a:solidFill>
                  <a:schemeClr val="bg2">
                    <a:lumMod val="10000"/>
                  </a:schemeClr>
                </a:solidFill>
              </a:rPr>
              <a:t>In September 2015 Member States of the United Nations adopted Transforming our world: the 2030 Agenda for Sustainable Development (UN 2030 Agenda</a:t>
            </a:r>
            <a:r>
              <a:rPr lang="en-US" b="1" dirty="0" smtClean="0">
                <a:solidFill>
                  <a:schemeClr val="bg2">
                    <a:lumMod val="10000"/>
                  </a:schemeClr>
                </a:solidFill>
              </a:rPr>
              <a:t>)</a:t>
            </a:r>
            <a:endParaRPr lang="en-US" b="1" dirty="0">
              <a:solidFill>
                <a:schemeClr val="bg2">
                  <a:lumMod val="10000"/>
                </a:schemeClr>
              </a:solidFill>
            </a:endParaRPr>
          </a:p>
          <a:p>
            <a:r>
              <a:rPr lang="en-US" b="1" dirty="0" smtClean="0">
                <a:solidFill>
                  <a:schemeClr val="bg2">
                    <a:lumMod val="10000"/>
                  </a:schemeClr>
                </a:solidFill>
              </a:rPr>
              <a:t>By </a:t>
            </a:r>
            <a:r>
              <a:rPr lang="en-US" b="1" dirty="0">
                <a:solidFill>
                  <a:schemeClr val="bg2">
                    <a:lumMod val="10000"/>
                  </a:schemeClr>
                </a:solidFill>
              </a:rPr>
              <a:t>achieving this Agenda, no one will be left </a:t>
            </a:r>
            <a:r>
              <a:rPr lang="en-US" b="1" dirty="0" smtClean="0">
                <a:solidFill>
                  <a:schemeClr val="bg2">
                    <a:lumMod val="10000"/>
                  </a:schemeClr>
                </a:solidFill>
              </a:rPr>
              <a:t>behind</a:t>
            </a:r>
          </a:p>
          <a:p>
            <a:r>
              <a:rPr lang="en-US" b="1" dirty="0" smtClean="0">
                <a:solidFill>
                  <a:schemeClr val="bg2">
                    <a:lumMod val="10000"/>
                  </a:schemeClr>
                </a:solidFill>
              </a:rPr>
              <a:t>Libraries </a:t>
            </a:r>
            <a:r>
              <a:rPr lang="en-US" b="1" dirty="0">
                <a:solidFill>
                  <a:schemeClr val="bg2">
                    <a:lumMod val="10000"/>
                  </a:schemeClr>
                </a:solidFill>
              </a:rPr>
              <a:t>are key institutions to help achieve the Goals.</a:t>
            </a:r>
          </a:p>
          <a:p>
            <a:endParaRPr lang="en-US" b="1" dirty="0">
              <a:solidFill>
                <a:schemeClr val="bg2">
                  <a:lumMod val="1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870"/>
            <a:ext cx="8028384" cy="1512168"/>
          </a:xfrm>
          <a:prstGeom prst="rect">
            <a:avLst/>
          </a:prstGeom>
        </p:spPr>
      </p:pic>
    </p:spTree>
    <p:extLst>
      <p:ext uri="{BB962C8B-B14F-4D97-AF65-F5344CB8AC3E}">
        <p14:creationId xmlns:p14="http://schemas.microsoft.com/office/powerpoint/2010/main" val="4113038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8229600" cy="915566"/>
          </a:xfrm>
        </p:spPr>
        <p:txBody>
          <a:bodyPr>
            <a:normAutofit/>
          </a:bodyPr>
          <a:lstStyle/>
          <a:p>
            <a:r>
              <a:rPr lang="en-US" sz="4400" dirty="0" smtClean="0"/>
              <a:t>Sustainable Development goals</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987574"/>
            <a:ext cx="7920880" cy="4155925"/>
          </a:xfrm>
        </p:spPr>
      </p:pic>
    </p:spTree>
    <p:extLst>
      <p:ext uri="{BB962C8B-B14F-4D97-AF65-F5344CB8AC3E}">
        <p14:creationId xmlns:p14="http://schemas.microsoft.com/office/powerpoint/2010/main" val="22965055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863300474"/>
              </p:ext>
            </p:extLst>
          </p:nvPr>
        </p:nvGraphicFramePr>
        <p:xfrm>
          <a:off x="158824" y="288032"/>
          <a:ext cx="8229600" cy="555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7"/>
          <p:cNvSpPr>
            <a:spLocks noGrp="1"/>
          </p:cNvSpPr>
          <p:nvPr>
            <p:ph idx="1"/>
          </p:nvPr>
        </p:nvSpPr>
        <p:spPr>
          <a:xfrm>
            <a:off x="169168" y="833462"/>
            <a:ext cx="8867328" cy="3394472"/>
          </a:xfrm>
        </p:spPr>
        <p:txBody>
          <a:bodyPr/>
          <a:lstStyle/>
          <a:p>
            <a:pPr>
              <a:spcBef>
                <a:spcPts val="0"/>
              </a:spcBef>
              <a:buFont typeface="Wingdings" pitchFamily="2" charset="2"/>
              <a:buChar char="Ø"/>
              <a:defRPr/>
            </a:pPr>
            <a:r>
              <a:rPr lang="en-US" b="1" dirty="0" smtClean="0">
                <a:solidFill>
                  <a:schemeClr val="bg2">
                    <a:lumMod val="10000"/>
                  </a:schemeClr>
                </a:solidFill>
              </a:rPr>
              <a:t>Libraries</a:t>
            </a:r>
            <a:r>
              <a:rPr lang="en-US" b="1" dirty="0">
                <a:solidFill>
                  <a:schemeClr val="bg2">
                    <a:lumMod val="10000"/>
                  </a:schemeClr>
                </a:solidFill>
              </a:rPr>
              <a:t>, by providing access to information and skills, help provide opportunities for people to improve their own lives and support informed decision-making by governments, communities and others to provide services and support that reduce poverty and improve the prosperity of people everywhere.</a:t>
            </a:r>
          </a:p>
          <a:p>
            <a:endParaRPr lang="en-US" b="1" dirty="0">
              <a:solidFill>
                <a:schemeClr val="bg2">
                  <a:lumMod val="10000"/>
                </a:schemeClr>
              </a:solidFill>
            </a:endParaRPr>
          </a:p>
          <a:p>
            <a:pPr>
              <a:buFont typeface="Wingdings" pitchFamily="2" charset="2"/>
              <a:buChar char="Ø"/>
            </a:pPr>
            <a:endParaRPr lang="en-US" b="1" dirty="0">
              <a:solidFill>
                <a:schemeClr val="bg2">
                  <a:lumMod val="10000"/>
                </a:schemeClr>
              </a:solidFill>
            </a:endParaRPr>
          </a:p>
        </p:txBody>
      </p:sp>
    </p:spTree>
    <p:extLst>
      <p:ext uri="{BB962C8B-B14F-4D97-AF65-F5344CB8AC3E}">
        <p14:creationId xmlns:p14="http://schemas.microsoft.com/office/powerpoint/2010/main" val="1362423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989449880"/>
              </p:ext>
            </p:extLst>
          </p:nvPr>
        </p:nvGraphicFramePr>
        <p:xfrm>
          <a:off x="158824" y="288032"/>
          <a:ext cx="8229600" cy="555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7"/>
          <p:cNvSpPr>
            <a:spLocks noGrp="1"/>
          </p:cNvSpPr>
          <p:nvPr>
            <p:ph idx="1"/>
          </p:nvPr>
        </p:nvSpPr>
        <p:spPr>
          <a:xfrm>
            <a:off x="169168" y="833462"/>
            <a:ext cx="8867328" cy="3394472"/>
          </a:xfrm>
        </p:spPr>
        <p:txBody>
          <a:bodyPr>
            <a:normAutofit/>
          </a:bodyPr>
          <a:lstStyle/>
          <a:p>
            <a:pPr>
              <a:buFont typeface="Wingdings" pitchFamily="2" charset="2"/>
              <a:buChar char="Ø"/>
            </a:pPr>
            <a:r>
              <a:rPr lang="en-US" b="1" dirty="0">
                <a:solidFill>
                  <a:schemeClr val="bg2">
                    <a:lumMod val="10000"/>
                  </a:schemeClr>
                </a:solidFill>
              </a:rPr>
              <a:t>SRI LANKA The e-Library </a:t>
            </a:r>
            <a:r>
              <a:rPr lang="en-US" b="1" dirty="0" err="1">
                <a:solidFill>
                  <a:schemeClr val="bg2">
                    <a:lumMod val="10000"/>
                  </a:schemeClr>
                </a:solidFill>
              </a:rPr>
              <a:t>Nenasala</a:t>
            </a:r>
            <a:r>
              <a:rPr lang="en-US" b="1" dirty="0">
                <a:solidFill>
                  <a:schemeClr val="bg2">
                    <a:lumMod val="10000"/>
                  </a:schemeClr>
                </a:solidFill>
              </a:rPr>
              <a:t> </a:t>
            </a:r>
            <a:r>
              <a:rPr lang="en-US" b="1" dirty="0" err="1" smtClean="0">
                <a:solidFill>
                  <a:schemeClr val="bg2">
                    <a:lumMod val="10000"/>
                  </a:schemeClr>
                </a:solidFill>
              </a:rPr>
              <a:t>Programme</a:t>
            </a:r>
            <a:r>
              <a:rPr lang="en-US" b="1" dirty="0" smtClean="0">
                <a:solidFill>
                  <a:schemeClr val="bg2">
                    <a:lumMod val="10000"/>
                  </a:schemeClr>
                </a:solidFill>
              </a:rPr>
              <a:t> 3 </a:t>
            </a:r>
            <a:r>
              <a:rPr lang="en-US" b="1" dirty="0">
                <a:solidFill>
                  <a:schemeClr val="bg2">
                    <a:lumMod val="10000"/>
                  </a:schemeClr>
                </a:solidFill>
              </a:rPr>
              <a:t>is a government-sponsored initiative to increase digital literacy and access to technology among the nation’s poorest residents, often living in remote rural areas. </a:t>
            </a:r>
            <a:endParaRPr lang="en-US" b="1" dirty="0" smtClean="0">
              <a:solidFill>
                <a:schemeClr val="bg2">
                  <a:lumMod val="10000"/>
                </a:schemeClr>
              </a:solidFill>
            </a:endParaRPr>
          </a:p>
          <a:p>
            <a:pPr>
              <a:buFont typeface="Wingdings" pitchFamily="2" charset="2"/>
              <a:buChar char="Ø"/>
            </a:pPr>
            <a:r>
              <a:rPr lang="en-US" b="1" dirty="0" smtClean="0">
                <a:solidFill>
                  <a:schemeClr val="bg2">
                    <a:lumMod val="10000"/>
                  </a:schemeClr>
                </a:solidFill>
              </a:rPr>
              <a:t>300 </a:t>
            </a:r>
            <a:r>
              <a:rPr lang="en-US" b="1" dirty="0" err="1">
                <a:solidFill>
                  <a:schemeClr val="bg2">
                    <a:lumMod val="10000"/>
                  </a:schemeClr>
                </a:solidFill>
              </a:rPr>
              <a:t>centres</a:t>
            </a:r>
            <a:r>
              <a:rPr lang="en-US" b="1" dirty="0">
                <a:solidFill>
                  <a:schemeClr val="bg2">
                    <a:lumMod val="10000"/>
                  </a:schemeClr>
                </a:solidFill>
              </a:rPr>
              <a:t> in all parts of the country offer instruction in basic computer skills, guidance on accessing information through the Internet, and a wide variety of locally relevant knowledge. </a:t>
            </a:r>
          </a:p>
        </p:txBody>
      </p:sp>
    </p:spTree>
    <p:extLst>
      <p:ext uri="{BB962C8B-B14F-4D97-AF65-F5344CB8AC3E}">
        <p14:creationId xmlns:p14="http://schemas.microsoft.com/office/powerpoint/2010/main" val="22703596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824" y="0"/>
            <a:ext cx="8229600" cy="555526"/>
          </a:xfrm>
        </p:spPr>
        <p:txBody>
          <a:bodyPr/>
          <a:lstStyle/>
          <a:p>
            <a:r>
              <a:rPr lang="en-US" sz="2000" b="1" dirty="0">
                <a:effectLst>
                  <a:outerShdw blurRad="38100" dist="38100" dir="2700000" algn="tl">
                    <a:srgbClr val="000000">
                      <a:alpha val="43137"/>
                    </a:srgbClr>
                  </a:outerShdw>
                </a:effectLst>
              </a:rPr>
              <a:t>GOAL 1 </a:t>
            </a:r>
            <a:r>
              <a:rPr lang="en-US" sz="2000" dirty="0"/>
              <a:t>END POVERTY IN ALL ITS FORMS EVERYWHERE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627534"/>
            <a:ext cx="3960440" cy="3384376"/>
          </a:xfrm>
          <a:prstGeom prst="roundRect">
            <a:avLst>
              <a:gd name="adj" fmla="val 739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51520" y="761851"/>
            <a:ext cx="4398749" cy="3394075"/>
          </a:xfrm>
        </p:spPr>
      </p:pic>
    </p:spTree>
    <p:extLst>
      <p:ext uri="{BB962C8B-B14F-4D97-AF65-F5344CB8AC3E}">
        <p14:creationId xmlns:p14="http://schemas.microsoft.com/office/powerpoint/2010/main" val="17133667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910009177"/>
              </p:ext>
            </p:extLst>
          </p:nvPr>
        </p:nvGraphicFramePr>
        <p:xfrm>
          <a:off x="446856" y="123478"/>
          <a:ext cx="8229600" cy="1008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8"/>
          <p:cNvSpPr>
            <a:spLocks noGrp="1"/>
          </p:cNvSpPr>
          <p:nvPr>
            <p:ph idx="1"/>
          </p:nvPr>
        </p:nvSpPr>
        <p:spPr>
          <a:xfrm>
            <a:off x="457200" y="1275606"/>
            <a:ext cx="8229600" cy="2376264"/>
          </a:xfrm>
        </p:spPr>
        <p:txBody>
          <a:bodyPr/>
          <a:lstStyle/>
          <a:p>
            <a:pPr>
              <a:buFont typeface="Wingdings" pitchFamily="2" charset="2"/>
              <a:buChar char="Ø"/>
            </a:pPr>
            <a:r>
              <a:rPr lang="en-US" b="1" dirty="0">
                <a:solidFill>
                  <a:schemeClr val="bg2">
                    <a:lumMod val="10000"/>
                  </a:schemeClr>
                </a:solidFill>
              </a:rPr>
              <a:t>Libraries including specialist agricultural libraries and extension services provide access to research and data on crops, market information and farming methods that supports resilient, productive agriculture.</a:t>
            </a:r>
          </a:p>
          <a:p>
            <a:endParaRPr lang="en-US" b="1" dirty="0">
              <a:solidFill>
                <a:schemeClr val="bg2">
                  <a:lumMod val="10000"/>
                </a:schemeClr>
              </a:solidFill>
            </a:endParaRPr>
          </a:p>
          <a:p>
            <a:endParaRPr lang="en-US" b="1" dirty="0">
              <a:solidFill>
                <a:schemeClr val="bg2">
                  <a:lumMod val="10000"/>
                </a:schemeClr>
              </a:solidFill>
            </a:endParaRPr>
          </a:p>
        </p:txBody>
      </p:sp>
    </p:spTree>
    <p:extLst>
      <p:ext uri="{BB962C8B-B14F-4D97-AF65-F5344CB8AC3E}">
        <p14:creationId xmlns:p14="http://schemas.microsoft.com/office/powerpoint/2010/main" val="39886202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2000"/>
          </a:stretch>
        </a:blipFill>
        <a:effectLst/>
      </p:bgPr>
    </p:bg>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50850728"/>
              </p:ext>
            </p:extLst>
          </p:nvPr>
        </p:nvGraphicFramePr>
        <p:xfrm>
          <a:off x="446856" y="123478"/>
          <a:ext cx="8229600" cy="936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ontent Placeholder 1"/>
          <p:cNvSpPr>
            <a:spLocks noGrp="1"/>
          </p:cNvSpPr>
          <p:nvPr>
            <p:ph idx="1"/>
          </p:nvPr>
        </p:nvSpPr>
        <p:spPr>
          <a:xfrm>
            <a:off x="457200" y="915566"/>
            <a:ext cx="8229600" cy="3240360"/>
          </a:xfrm>
        </p:spPr>
        <p:txBody>
          <a:bodyPr>
            <a:normAutofit fontScale="85000" lnSpcReduction="20000"/>
          </a:bodyPr>
          <a:lstStyle/>
          <a:p>
            <a:r>
              <a:rPr lang="en-US" b="1" dirty="0">
                <a:solidFill>
                  <a:schemeClr val="tx1"/>
                </a:solidFill>
              </a:rPr>
              <a:t>ROMANIA Librarians trained by Biblionet4 helped 100,000 farmers receive US $187 million in subsidies via new Internet and computer services between 2011 and 2014.</a:t>
            </a:r>
          </a:p>
          <a:p>
            <a:r>
              <a:rPr lang="en-US" b="1" dirty="0">
                <a:solidFill>
                  <a:schemeClr val="tx1"/>
                </a:solidFill>
              </a:rPr>
              <a:t>The 1,000+ librarians who had participated in training decided to rollout the service in libraries with the support of local mayors who understood the benefits that this service brought to farmers. </a:t>
            </a:r>
            <a:endParaRPr lang="en-US" b="1" dirty="0" smtClean="0">
              <a:solidFill>
                <a:schemeClr val="tx1"/>
              </a:solidFill>
            </a:endParaRPr>
          </a:p>
          <a:p>
            <a:r>
              <a:rPr lang="en-US" b="1" dirty="0" smtClean="0">
                <a:solidFill>
                  <a:schemeClr val="tx1"/>
                </a:solidFill>
              </a:rPr>
              <a:t>The </a:t>
            </a:r>
            <a:r>
              <a:rPr lang="en-US" b="1" dirty="0" err="1">
                <a:solidFill>
                  <a:schemeClr val="tx1"/>
                </a:solidFill>
              </a:rPr>
              <a:t>programme</a:t>
            </a:r>
            <a:r>
              <a:rPr lang="en-US" b="1" dirty="0">
                <a:solidFill>
                  <a:schemeClr val="tx1"/>
                </a:solidFill>
              </a:rPr>
              <a:t> helped farmers learn how to use the technology available in libraries to access financial forms and submit them to the government, saving time and money. Special attention was paid to local needs in order to guarantee take-up.</a:t>
            </a:r>
          </a:p>
          <a:p>
            <a:endParaRPr lang="en-US" b="1" dirty="0">
              <a:solidFill>
                <a:schemeClr val="tx1"/>
              </a:solidFill>
            </a:endParaRPr>
          </a:p>
        </p:txBody>
      </p:sp>
    </p:spTree>
    <p:extLst>
      <p:ext uri="{BB962C8B-B14F-4D97-AF65-F5344CB8AC3E}">
        <p14:creationId xmlns:p14="http://schemas.microsoft.com/office/powerpoint/2010/main" val="41091654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TotalTime>
  <Words>1299</Words>
  <Application>Microsoft Macintosh PowerPoint</Application>
  <PresentationFormat>On-screen Show (16:9)</PresentationFormat>
  <Paragraphs>112</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Executive</vt:lpstr>
      <vt:lpstr>Changing Paradigm of Agricultural Librarianship</vt:lpstr>
      <vt:lpstr>Core Values for Librarianship</vt:lpstr>
      <vt:lpstr>Sustainable Development Goals</vt:lpstr>
      <vt:lpstr>Sustainable Development goals</vt:lpstr>
      <vt:lpstr>PowerPoint Presentation</vt:lpstr>
      <vt:lpstr>PowerPoint Presentation</vt:lpstr>
      <vt:lpstr>GOAL 1 END POVERTY IN ALL ITS FORMS EVERYWHERE</vt:lpstr>
      <vt:lpstr>PowerPoint Presentation</vt:lpstr>
      <vt:lpstr>PowerPoint Presentation</vt:lpstr>
      <vt:lpstr>GOAL 2 Zero Hunger</vt:lpstr>
      <vt:lpstr>PowerPoint Presentation</vt:lpstr>
      <vt:lpstr>GOAL 3 Healthy Lives</vt:lpstr>
      <vt:lpstr>PowerPoint Presentation</vt:lpstr>
      <vt:lpstr>PowerPoint Presentation</vt:lpstr>
      <vt:lpstr>Goal 4 Quality Education</vt:lpstr>
      <vt:lpstr>PowerPoint Presentation</vt:lpstr>
      <vt:lpstr>PowerPoint Presentation</vt:lpstr>
      <vt:lpstr>PowerPoint Presentation</vt:lpstr>
      <vt:lpstr>PowerPoint Presentation</vt:lpstr>
      <vt:lpstr>PowerPoint Presentation</vt:lpstr>
      <vt:lpstr>SDGs</vt:lpstr>
      <vt:lpstr>SDGs</vt:lpstr>
      <vt:lpstr>SDGs</vt:lpstr>
      <vt:lpstr>SDGs</vt:lpstr>
      <vt:lpstr>SDGs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IFLA in Promoting Librarianship</dc:title>
  <dc:creator>Shreya Banerjee</dc:creator>
  <cp:lastModifiedBy>Dr Ajay Pratap Singh</cp:lastModifiedBy>
  <cp:revision>96</cp:revision>
  <dcterms:created xsi:type="dcterms:W3CDTF">2017-03-16T07:02:05Z</dcterms:created>
  <dcterms:modified xsi:type="dcterms:W3CDTF">2017-03-22T23:44:01Z</dcterms:modified>
</cp:coreProperties>
</file>